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xml" ContentType="application/vnd.openxmlformats-officedocument.presentationml.tags+xml"/>
  <Override PartName="/ppt/notesSlides/notesSlide5.xml" ContentType="application/vnd.openxmlformats-officedocument.presentationml.notesSlide+xml"/>
  <Override PartName="/ppt/tags/tag2.xml" ContentType="application/vnd.openxmlformats-officedocument.presentationml.tags+xml"/>
  <Override PartName="/ppt/notesSlides/notesSlide6.xml" ContentType="application/vnd.openxmlformats-officedocument.presentationml.notesSlide+xml"/>
  <Override PartName="/ppt/tags/tag3.xml" ContentType="application/vnd.openxmlformats-officedocument.presentationml.tags+xml"/>
  <Override PartName="/ppt/notesSlides/notesSlide7.xml" ContentType="application/vnd.openxmlformats-officedocument.presentationml.notesSlide+xml"/>
  <Override PartName="/ppt/tags/tag4.xml" ContentType="application/vnd.openxmlformats-officedocument.presentationml.tags+xml"/>
  <Override PartName="/ppt/notesSlides/notesSlide8.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7.xml" ContentType="application/vnd.openxmlformats-officedocument.presentationml.tags+xml"/>
  <Override PartName="/ppt/notesSlides/notesSlide11.xml" ContentType="application/vnd.openxmlformats-officedocument.presentationml.notesSlide+xml"/>
  <Override PartName="/ppt/tags/tag8.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9.xml" ContentType="application/vnd.openxmlformats-officedocument.presentationml.tags+xml"/>
  <Override PartName="/ppt/notesSlides/notesSlide14.xml" ContentType="application/vnd.openxmlformats-officedocument.presentationml.notesSlide+xml"/>
  <Override PartName="/ppt/tags/tag10.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11.xml" ContentType="application/vnd.openxmlformats-officedocument.presentationml.tags+xml"/>
  <Override PartName="/ppt/notesSlides/notesSlide17.xml" ContentType="application/vnd.openxmlformats-officedocument.presentationml.notesSlide+xml"/>
  <Override PartName="/ppt/tags/tag12.xml" ContentType="application/vnd.openxmlformats-officedocument.presentationml.tags+xml"/>
  <Override PartName="/ppt/notesSlides/notesSlide18.xml" ContentType="application/vnd.openxmlformats-officedocument.presentationml.notesSlide+xml"/>
  <Override PartName="/ppt/tags/tag13.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ags/tag14.xml" ContentType="application/vnd.openxmlformats-officedocument.presentationml.tags+xml"/>
  <Override PartName="/ppt/notesSlides/notesSlide24.xml" ContentType="application/vnd.openxmlformats-officedocument.presentationml.notesSlide+xml"/>
  <Override PartName="/ppt/tags/tag15.xml" ContentType="application/vnd.openxmlformats-officedocument.presentationml.tags+xml"/>
  <Override PartName="/ppt/notesSlides/notesSlide25.xml" ContentType="application/vnd.openxmlformats-officedocument.presentationml.notesSlide+xml"/>
  <Override PartName="/ppt/tags/tag16.xml" ContentType="application/vnd.openxmlformats-officedocument.presentationml.tags+xml"/>
  <Override PartName="/ppt/notesSlides/notesSlide26.xml" ContentType="application/vnd.openxmlformats-officedocument.presentationml.notesSlide+xml"/>
  <Override PartName="/ppt/tags/tag17.xml" ContentType="application/vnd.openxmlformats-officedocument.presentationml.tags+xml"/>
  <Override PartName="/ppt/notesSlides/notesSlide27.xml" ContentType="application/vnd.openxmlformats-officedocument.presentationml.notesSlide+xml"/>
  <Override PartName="/ppt/tags/tag18.xml" ContentType="application/vnd.openxmlformats-officedocument.presentationml.tags+xml"/>
  <Override PartName="/ppt/notesSlides/notesSlide28.xml" ContentType="application/vnd.openxmlformats-officedocument.presentationml.notesSlide+xml"/>
  <Override PartName="/ppt/tags/tag19.xml" ContentType="application/vnd.openxmlformats-officedocument.presentationml.tags+xml"/>
  <Override PartName="/ppt/tags/tag20.xml" ContentType="application/vnd.openxmlformats-officedocument.presentationml.tags+xml"/>
  <Override PartName="/ppt/notesSlides/notesSlide29.xml" ContentType="application/vnd.openxmlformats-officedocument.presentationml.notesSlide+xml"/>
  <Override PartName="/ppt/tags/tag21.xml" ContentType="application/vnd.openxmlformats-officedocument.presentationml.tags+xml"/>
  <Override PartName="/ppt/notesSlides/notesSlide30.xml" ContentType="application/vnd.openxmlformats-officedocument.presentationml.notesSlide+xml"/>
  <Override PartName="/ppt/tags/tag22.xml" ContentType="application/vnd.openxmlformats-officedocument.presentationml.tags+xml"/>
  <Override PartName="/ppt/notesSlides/notesSlide31.xml" ContentType="application/vnd.openxmlformats-officedocument.presentationml.notesSlide+xml"/>
  <Override PartName="/ppt/tags/tag23.xml" ContentType="application/vnd.openxmlformats-officedocument.presentationml.tags+xml"/>
  <Override PartName="/ppt/notesSlides/notesSlide32.xml" ContentType="application/vnd.openxmlformats-officedocument.presentationml.notesSlide+xml"/>
  <Override PartName="/ppt/tags/tag24.xml" ContentType="application/vnd.openxmlformats-officedocument.presentationml.tags+xml"/>
  <Override PartName="/ppt/notesSlides/notesSlide33.xml" ContentType="application/vnd.openxmlformats-officedocument.presentationml.notesSlide+xml"/>
  <Override PartName="/ppt/tags/tag25.xml" ContentType="application/vnd.openxmlformats-officedocument.presentationml.tags+xml"/>
  <Override PartName="/ppt/notesSlides/notesSlide34.xml" ContentType="application/vnd.openxmlformats-officedocument.presentationml.notesSlide+xml"/>
  <Override PartName="/ppt/tags/tag26.xml" ContentType="application/vnd.openxmlformats-officedocument.presentationml.tags+xml"/>
  <Override PartName="/ppt/notesSlides/notesSlide35.xml" ContentType="application/vnd.openxmlformats-officedocument.presentationml.notesSlide+xml"/>
  <Override PartName="/ppt/tags/tag27.xml" ContentType="application/vnd.openxmlformats-officedocument.presentationml.tags+xml"/>
  <Override PartName="/ppt/notesSlides/notesSlide3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p:sldMasterIdLst>
    <p:sldMasterId id="2147483648" r:id="rId1"/>
  </p:sldMasterIdLst>
  <p:notesMasterIdLst>
    <p:notesMasterId r:id="rId50"/>
  </p:notesMasterIdLst>
  <p:handoutMasterIdLst>
    <p:handoutMasterId r:id="rId51"/>
  </p:handoutMasterIdLst>
  <p:sldIdLst>
    <p:sldId id="312" r:id="rId2"/>
    <p:sldId id="2147483624" r:id="rId3"/>
    <p:sldId id="2147483564" r:id="rId4"/>
    <p:sldId id="285" r:id="rId5"/>
    <p:sldId id="2142532951" r:id="rId6"/>
    <p:sldId id="2147483632" r:id="rId7"/>
    <p:sldId id="2147483633" r:id="rId8"/>
    <p:sldId id="2142532938" r:id="rId9"/>
    <p:sldId id="2142532939" r:id="rId10"/>
    <p:sldId id="2142532940" r:id="rId11"/>
    <p:sldId id="2142532957" r:id="rId12"/>
    <p:sldId id="2142532943" r:id="rId13"/>
    <p:sldId id="2142532945" r:id="rId14"/>
    <p:sldId id="2147483634" r:id="rId15"/>
    <p:sldId id="2147483635" r:id="rId16"/>
    <p:sldId id="2147483636" r:id="rId17"/>
    <p:sldId id="2147483637" r:id="rId18"/>
    <p:sldId id="2147483638" r:id="rId19"/>
    <p:sldId id="2139122390" r:id="rId20"/>
    <p:sldId id="2142532902" r:id="rId21"/>
    <p:sldId id="2139122388" r:id="rId22"/>
    <p:sldId id="2147483642" r:id="rId23"/>
    <p:sldId id="2147483641" r:id="rId24"/>
    <p:sldId id="2142532947" r:id="rId25"/>
    <p:sldId id="2139122382" r:id="rId26"/>
    <p:sldId id="2142532920" r:id="rId27"/>
    <p:sldId id="2142532922" r:id="rId28"/>
    <p:sldId id="2142532948" r:id="rId29"/>
    <p:sldId id="2142532919" r:id="rId30"/>
    <p:sldId id="2142532923" r:id="rId31"/>
    <p:sldId id="2142532953" r:id="rId32"/>
    <p:sldId id="2142532958" r:id="rId33"/>
    <p:sldId id="2147483567" r:id="rId34"/>
    <p:sldId id="2142532910" r:id="rId35"/>
    <p:sldId id="2142532956" r:id="rId36"/>
    <p:sldId id="2142532934" r:id="rId37"/>
    <p:sldId id="2142532916" r:id="rId38"/>
    <p:sldId id="2142532921" r:id="rId39"/>
    <p:sldId id="2139122387" r:id="rId40"/>
    <p:sldId id="2142532924" r:id="rId41"/>
    <p:sldId id="2142532925" r:id="rId42"/>
    <p:sldId id="2142532927" r:id="rId43"/>
    <p:sldId id="2142532954" r:id="rId44"/>
    <p:sldId id="2142532955" r:id="rId45"/>
    <p:sldId id="2139122389" r:id="rId46"/>
    <p:sldId id="2139122393" r:id="rId47"/>
    <p:sldId id="2139122395" r:id="rId48"/>
    <p:sldId id="302" r:id="rId49"/>
  </p:sldIdLst>
  <p:sldSz cx="12192000" cy="6858000"/>
  <p:notesSz cx="6858000" cy="9144000"/>
  <p:embeddedFontLst>
    <p:embeddedFont>
      <p:font typeface="Inter" panose="02000503000000020004" pitchFamily="2" charset="0"/>
      <p:regular r:id="rId52"/>
      <p:bold r:id="rId53"/>
    </p:embeddedFont>
    <p:embeddedFont>
      <p:font typeface="Inter Light" panose="02000503000000020004" pitchFamily="2" charset="0"/>
      <p:regular r:id="rId54"/>
    </p:embeddedFont>
    <p:embeddedFont>
      <p:font typeface="Inter SemiBold" panose="02000503000000020004" pitchFamily="2" charset="0"/>
      <p:regular r:id="rId55"/>
      <p:bold r:id="rId56"/>
    </p:embeddedFont>
    <p:embeddedFont>
      <p:font typeface="Microsoft Sans Serif" panose="020B0604020202020204" pitchFamily="34" charset="0"/>
      <p:regular r:id="rId5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structions" id="{83757430-50F8-A54B-919B-A1893C064E0D}">
          <p14:sldIdLst>
            <p14:sldId id="312"/>
            <p14:sldId id="2147483624"/>
          </p14:sldIdLst>
        </p14:section>
        <p14:section name="Agenda" id="{D6FBDB8D-7EC5-4F0A-AF6A-2858A09D035D}">
          <p14:sldIdLst>
            <p14:sldId id="2147483564"/>
          </p14:sldIdLst>
        </p14:section>
        <p14:section name="Vantage Health Check - Overview" id="{F7EAC447-3431-0E40-824A-22DBB2663749}">
          <p14:sldIdLst>
            <p14:sldId id="285"/>
            <p14:sldId id="2142532951"/>
            <p14:sldId id="2147483632"/>
          </p14:sldIdLst>
        </p14:section>
        <p14:section name="Platform Consumption" id="{8F035FD9-9F8E-49B8-8F36-18646A556EA9}">
          <p14:sldIdLst>
            <p14:sldId id="2147483633"/>
            <p14:sldId id="2142532938"/>
            <p14:sldId id="2142532939"/>
            <p14:sldId id="2142532940"/>
            <p14:sldId id="2142532957"/>
            <p14:sldId id="2142532943"/>
            <p14:sldId id="2142532945"/>
            <p14:sldId id="2147483634"/>
          </p14:sldIdLst>
        </p14:section>
        <p14:section name="Query Monitoring" id="{D1ACBD02-1C2E-4D77-9791-C73925E58F4F}">
          <p14:sldIdLst>
            <p14:sldId id="2147483635"/>
            <p14:sldId id="2147483636"/>
            <p14:sldId id="2147483637"/>
            <p14:sldId id="2147483638"/>
            <p14:sldId id="2139122390"/>
            <p14:sldId id="2142532902"/>
            <p14:sldId id="2139122388"/>
            <p14:sldId id="2147483642"/>
            <p14:sldId id="2147483641"/>
          </p14:sldIdLst>
        </p14:section>
        <p14:section name="Workload Management" id="{FDD4CB13-D57C-49EC-BAE9-C8F858188048}">
          <p14:sldIdLst>
            <p14:sldId id="2142532947"/>
            <p14:sldId id="2139122382"/>
            <p14:sldId id="2142532920"/>
            <p14:sldId id="2142532922"/>
          </p14:sldIdLst>
        </p14:section>
        <p14:section name="Feature Usage" id="{0DE253AE-8CFE-413D-B411-14A4722E6B1B}">
          <p14:sldIdLst>
            <p14:sldId id="2142532948"/>
            <p14:sldId id="2142532919"/>
            <p14:sldId id="2142532923"/>
            <p14:sldId id="2142532953"/>
            <p14:sldId id="2142532958"/>
          </p14:sldIdLst>
        </p14:section>
        <p14:section name="Back Up Slides" id="{1665F3DF-E941-4B92-9FC9-78816FDFE7C0}">
          <p14:sldIdLst>
            <p14:sldId id="2147483567"/>
            <p14:sldId id="2142532910"/>
            <p14:sldId id="2142532956"/>
            <p14:sldId id="2142532934"/>
            <p14:sldId id="2142532916"/>
            <p14:sldId id="2142532921"/>
            <p14:sldId id="2139122387"/>
            <p14:sldId id="2142532924"/>
            <p14:sldId id="2142532925"/>
            <p14:sldId id="2142532927"/>
            <p14:sldId id="2142532954"/>
            <p14:sldId id="2142532955"/>
            <p14:sldId id="2139122389"/>
            <p14:sldId id="2139122393"/>
            <p14:sldId id="2139122395"/>
            <p14:sldId id="302"/>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5DAFF"/>
    <a:srgbClr val="04CE7E"/>
    <a:srgbClr val="0070C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7ECD9A1-A79B-4A84-B117-0A3DDC4CAD94}" v="1" dt="2025-04-29T20:43:48.58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577" autoAdjust="0"/>
    <p:restoredTop sz="88520" autoAdjust="0"/>
  </p:normalViewPr>
  <p:slideViewPr>
    <p:cSldViewPr snapToGrid="0">
      <p:cViewPr varScale="1">
        <p:scale>
          <a:sx n="86" d="100"/>
          <a:sy n="86" d="100"/>
        </p:scale>
        <p:origin x="122" y="36"/>
      </p:cViewPr>
      <p:guideLst/>
    </p:cSldViewPr>
  </p:slideViewPr>
  <p:notesTextViewPr>
    <p:cViewPr>
      <p:scale>
        <a:sx n="1" d="1"/>
        <a:sy n="1" d="1"/>
      </p:scale>
      <p:origin x="0" y="0"/>
    </p:cViewPr>
  </p:notesTextViewPr>
  <p:sorterViewPr>
    <p:cViewPr>
      <p:scale>
        <a:sx n="80" d="100"/>
        <a:sy n="80" d="100"/>
      </p:scale>
      <p:origin x="0" y="0"/>
    </p:cViewPr>
  </p:sorterViewPr>
  <p:notesViewPr>
    <p:cSldViewPr snapToGrid="0">
      <p:cViewPr varScale="1">
        <p:scale>
          <a:sx n="52" d="100"/>
          <a:sy n="52" d="100"/>
        </p:scale>
        <p:origin x="2946" y="9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55" Type="http://schemas.openxmlformats.org/officeDocument/2006/relationships/font" Target="fonts/font4.fntdata"/><Relationship Id="rId63"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2.fntdata"/><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5.fntdata"/><Relationship Id="rId8" Type="http://schemas.openxmlformats.org/officeDocument/2006/relationships/slide" Target="slides/slide7.xml"/><Relationship Id="rId51" Type="http://schemas.openxmlformats.org/officeDocument/2006/relationships/handoutMaster" Target="handoutMasters/handout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3.fntdata"/><Relationship Id="rId62"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6.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1.fntdata"/><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unir, Hassan" userId="72b44764-6718-4eb5-979c-fc4e67a1d4a7" providerId="ADAL" clId="{78913D49-EBC4-4BFE-B2BB-76DDCA055F76}"/>
    <pc:docChg chg="modSld">
      <pc:chgData name="Munir, Hassan" userId="72b44764-6718-4eb5-979c-fc4e67a1d4a7" providerId="ADAL" clId="{78913D49-EBC4-4BFE-B2BB-76DDCA055F76}" dt="2024-10-09T19:07:30.710" v="19" actId="20577"/>
      <pc:docMkLst>
        <pc:docMk/>
      </pc:docMkLst>
      <pc:sldChg chg="modSp mod">
        <pc:chgData name="Munir, Hassan" userId="72b44764-6718-4eb5-979c-fc4e67a1d4a7" providerId="ADAL" clId="{78913D49-EBC4-4BFE-B2BB-76DDCA055F76}" dt="2024-10-09T19:07:30.710" v="19" actId="20577"/>
        <pc:sldMkLst>
          <pc:docMk/>
          <pc:sldMk cId="185477039" sldId="339"/>
        </pc:sldMkLst>
      </pc:sldChg>
    </pc:docChg>
  </pc:docChgLst>
  <pc:docChgLst>
    <pc:chgData name="Munir, Hassan" userId="72b44764-6718-4eb5-979c-fc4e67a1d4a7" providerId="ADAL" clId="{17ECD9A1-A79B-4A84-B117-0A3DDC4CAD94}"/>
    <pc:docChg chg="undo custSel addSld modSld">
      <pc:chgData name="Munir, Hassan" userId="72b44764-6718-4eb5-979c-fc4e67a1d4a7" providerId="ADAL" clId="{17ECD9A1-A79B-4A84-B117-0A3DDC4CAD94}" dt="2025-04-29T21:02:42.018" v="22" actId="1076"/>
      <pc:docMkLst>
        <pc:docMk/>
      </pc:docMkLst>
      <pc:sldChg chg="addSp delSp modSp add mod">
        <pc:chgData name="Munir, Hassan" userId="72b44764-6718-4eb5-979c-fc4e67a1d4a7" providerId="ADAL" clId="{17ECD9A1-A79B-4A84-B117-0A3DDC4CAD94}" dt="2025-04-29T21:02:42.018" v="22" actId="1076"/>
        <pc:sldMkLst>
          <pc:docMk/>
          <pc:sldMk cId="1775917377" sldId="2147483643"/>
        </pc:sldMkLst>
        <pc:spChg chg="mod">
          <ac:chgData name="Munir, Hassan" userId="72b44764-6718-4eb5-979c-fc4e67a1d4a7" providerId="ADAL" clId="{17ECD9A1-A79B-4A84-B117-0A3DDC4CAD94}" dt="2025-04-29T20:43:52.225" v="5" actId="20577"/>
          <ac:spMkLst>
            <pc:docMk/>
            <pc:sldMk cId="1775917377" sldId="2147483643"/>
            <ac:spMk id="2" creationId="{E37524F6-6D6F-888A-8EB4-451AAE29A3B1}"/>
          </ac:spMkLst>
        </pc:spChg>
        <pc:spChg chg="mod">
          <ac:chgData name="Munir, Hassan" userId="72b44764-6718-4eb5-979c-fc4e67a1d4a7" providerId="ADAL" clId="{17ECD9A1-A79B-4A84-B117-0A3DDC4CAD94}" dt="2025-04-29T21:02:24.957" v="20"/>
          <ac:spMkLst>
            <pc:docMk/>
            <pc:sldMk cId="1775917377" sldId="2147483643"/>
            <ac:spMk id="3" creationId="{470F5E87-F20C-BC2B-AF80-7D1E0F0C9A4D}"/>
          </ac:spMkLst>
        </pc:spChg>
        <pc:spChg chg="add del mod">
          <ac:chgData name="Munir, Hassan" userId="72b44764-6718-4eb5-979c-fc4e67a1d4a7" providerId="ADAL" clId="{17ECD9A1-A79B-4A84-B117-0A3DDC4CAD94}" dt="2025-04-29T21:02:42.018" v="22" actId="1076"/>
          <ac:spMkLst>
            <pc:docMk/>
            <pc:sldMk cId="1775917377" sldId="2147483643"/>
            <ac:spMk id="4" creationId="{A168A802-3DD0-7788-7263-D95AB6F4781F}"/>
          </ac:spMkLst>
        </pc:spChg>
      </pc:sldChg>
    </pc:docChg>
  </pc:docChgLst>
  <pc:docChgLst>
    <pc:chgData name="Munir, Hassan" userId="72b44764-6718-4eb5-979c-fc4e67a1d4a7" providerId="ADAL" clId="{A9C3A9E8-5027-4A41-B9B0-D1082D191EB0}"/>
    <pc:docChg chg="undo custSel addSld delSld modSld sldOrd addSection delSection modSection">
      <pc:chgData name="Munir, Hassan" userId="72b44764-6718-4eb5-979c-fc4e67a1d4a7" providerId="ADAL" clId="{A9C3A9E8-5027-4A41-B9B0-D1082D191EB0}" dt="2025-04-16T14:12:05.388" v="83" actId="20577"/>
      <pc:docMkLst>
        <pc:docMk/>
      </pc:docMkLst>
      <pc:sldChg chg="add del">
        <pc:chgData name="Munir, Hassan" userId="72b44764-6718-4eb5-979c-fc4e67a1d4a7" providerId="ADAL" clId="{A9C3A9E8-5027-4A41-B9B0-D1082D191EB0}" dt="2025-04-09T13:00:06.707" v="81"/>
        <pc:sldMkLst>
          <pc:docMk/>
          <pc:sldMk cId="1907046739" sldId="302"/>
        </pc:sldMkLst>
      </pc:sldChg>
      <pc:sldChg chg="modSp del mod">
        <pc:chgData name="Munir, Hassan" userId="72b44764-6718-4eb5-979c-fc4e67a1d4a7" providerId="ADAL" clId="{A9C3A9E8-5027-4A41-B9B0-D1082D191EB0}" dt="2025-04-09T12:50:16.823" v="26" actId="47"/>
        <pc:sldMkLst>
          <pc:docMk/>
          <pc:sldMk cId="1447831917" sldId="337"/>
        </pc:sldMkLst>
      </pc:sldChg>
      <pc:sldChg chg="del">
        <pc:chgData name="Munir, Hassan" userId="72b44764-6718-4eb5-979c-fc4e67a1d4a7" providerId="ADAL" clId="{A9C3A9E8-5027-4A41-B9B0-D1082D191EB0}" dt="2025-04-09T12:50:16.823" v="26" actId="47"/>
        <pc:sldMkLst>
          <pc:docMk/>
          <pc:sldMk cId="185477039" sldId="339"/>
        </pc:sldMkLst>
      </pc:sldChg>
      <pc:sldChg chg="add del">
        <pc:chgData name="Munir, Hassan" userId="72b44764-6718-4eb5-979c-fc4e67a1d4a7" providerId="ADAL" clId="{A9C3A9E8-5027-4A41-B9B0-D1082D191EB0}" dt="2025-04-09T12:53:39.185" v="38" actId="2696"/>
        <pc:sldMkLst>
          <pc:docMk/>
          <pc:sldMk cId="562899921" sldId="2139122382"/>
        </pc:sldMkLst>
      </pc:sldChg>
      <pc:sldChg chg="del">
        <pc:chgData name="Munir, Hassan" userId="72b44764-6718-4eb5-979c-fc4e67a1d4a7" providerId="ADAL" clId="{A9C3A9E8-5027-4A41-B9B0-D1082D191EB0}" dt="2025-04-09T12:54:08.111" v="41" actId="2696"/>
        <pc:sldMkLst>
          <pc:docMk/>
          <pc:sldMk cId="3065300150" sldId="2139122387"/>
        </pc:sldMkLst>
      </pc:sldChg>
      <pc:sldChg chg="add">
        <pc:chgData name="Munir, Hassan" userId="72b44764-6718-4eb5-979c-fc4e67a1d4a7" providerId="ADAL" clId="{A9C3A9E8-5027-4A41-B9B0-D1082D191EB0}" dt="2025-04-09T12:54:15.514" v="42"/>
        <pc:sldMkLst>
          <pc:docMk/>
          <pc:sldMk cId="3152174325" sldId="2139122387"/>
        </pc:sldMkLst>
      </pc:sldChg>
      <pc:sldChg chg="add">
        <pc:chgData name="Munir, Hassan" userId="72b44764-6718-4eb5-979c-fc4e67a1d4a7" providerId="ADAL" clId="{A9C3A9E8-5027-4A41-B9B0-D1082D191EB0}" dt="2025-04-09T12:50:05.585" v="25"/>
        <pc:sldMkLst>
          <pc:docMk/>
          <pc:sldMk cId="3260843010" sldId="2139122388"/>
        </pc:sldMkLst>
      </pc:sldChg>
      <pc:sldChg chg="del">
        <pc:chgData name="Munir, Hassan" userId="72b44764-6718-4eb5-979c-fc4e67a1d4a7" providerId="ADAL" clId="{A9C3A9E8-5027-4A41-B9B0-D1082D191EB0}" dt="2025-04-09T12:50:02.465" v="24" actId="2696"/>
        <pc:sldMkLst>
          <pc:docMk/>
          <pc:sldMk cId="3977435591" sldId="2139122388"/>
        </pc:sldMkLst>
      </pc:sldChg>
      <pc:sldChg chg="add">
        <pc:chgData name="Munir, Hassan" userId="72b44764-6718-4eb5-979c-fc4e67a1d4a7" providerId="ADAL" clId="{A9C3A9E8-5027-4A41-B9B0-D1082D191EB0}" dt="2025-04-09T12:59:38.250" v="77"/>
        <pc:sldMkLst>
          <pc:docMk/>
          <pc:sldMk cId="1119343183" sldId="2139122389"/>
        </pc:sldMkLst>
      </pc:sldChg>
      <pc:sldChg chg="del ord">
        <pc:chgData name="Munir, Hassan" userId="72b44764-6718-4eb5-979c-fc4e67a1d4a7" providerId="ADAL" clId="{A9C3A9E8-5027-4A41-B9B0-D1082D191EB0}" dt="2025-04-09T12:59:33.332" v="76" actId="2696"/>
        <pc:sldMkLst>
          <pc:docMk/>
          <pc:sldMk cId="2448945366" sldId="2139122389"/>
        </pc:sldMkLst>
      </pc:sldChg>
      <pc:sldChg chg="add">
        <pc:chgData name="Munir, Hassan" userId="72b44764-6718-4eb5-979c-fc4e67a1d4a7" providerId="ADAL" clId="{A9C3A9E8-5027-4A41-B9B0-D1082D191EB0}" dt="2025-04-09T12:50:44.718" v="29"/>
        <pc:sldMkLst>
          <pc:docMk/>
          <pc:sldMk cId="764757977" sldId="2139122390"/>
        </pc:sldMkLst>
      </pc:sldChg>
      <pc:sldChg chg="del">
        <pc:chgData name="Munir, Hassan" userId="72b44764-6718-4eb5-979c-fc4e67a1d4a7" providerId="ADAL" clId="{A9C3A9E8-5027-4A41-B9B0-D1082D191EB0}" dt="2025-04-09T12:50:42.208" v="28" actId="2696"/>
        <pc:sldMkLst>
          <pc:docMk/>
          <pc:sldMk cId="2229339147" sldId="2139122390"/>
        </pc:sldMkLst>
      </pc:sldChg>
      <pc:sldChg chg="del">
        <pc:chgData name="Munir, Hassan" userId="72b44764-6718-4eb5-979c-fc4e67a1d4a7" providerId="ADAL" clId="{A9C3A9E8-5027-4A41-B9B0-D1082D191EB0}" dt="2025-04-09T12:58:49.319" v="70" actId="47"/>
        <pc:sldMkLst>
          <pc:docMk/>
          <pc:sldMk cId="3362612137" sldId="2139122392"/>
        </pc:sldMkLst>
      </pc:sldChg>
      <pc:sldChg chg="add">
        <pc:chgData name="Munir, Hassan" userId="72b44764-6718-4eb5-979c-fc4e67a1d4a7" providerId="ADAL" clId="{A9C3A9E8-5027-4A41-B9B0-D1082D191EB0}" dt="2025-04-09T12:59:38.250" v="77"/>
        <pc:sldMkLst>
          <pc:docMk/>
          <pc:sldMk cId="442642346" sldId="2139122393"/>
        </pc:sldMkLst>
      </pc:sldChg>
      <pc:sldChg chg="del">
        <pc:chgData name="Munir, Hassan" userId="72b44764-6718-4eb5-979c-fc4e67a1d4a7" providerId="ADAL" clId="{A9C3A9E8-5027-4A41-B9B0-D1082D191EB0}" dt="2025-04-09T12:59:33.332" v="76" actId="2696"/>
        <pc:sldMkLst>
          <pc:docMk/>
          <pc:sldMk cId="2467254349" sldId="2139122393"/>
        </pc:sldMkLst>
      </pc:sldChg>
      <pc:sldChg chg="add">
        <pc:chgData name="Munir, Hassan" userId="72b44764-6718-4eb5-979c-fc4e67a1d4a7" providerId="ADAL" clId="{A9C3A9E8-5027-4A41-B9B0-D1082D191EB0}" dt="2025-04-09T12:59:38.250" v="77"/>
        <pc:sldMkLst>
          <pc:docMk/>
          <pc:sldMk cId="1186186277" sldId="2139122395"/>
        </pc:sldMkLst>
      </pc:sldChg>
      <pc:sldChg chg="del">
        <pc:chgData name="Munir, Hassan" userId="72b44764-6718-4eb5-979c-fc4e67a1d4a7" providerId="ADAL" clId="{A9C3A9E8-5027-4A41-B9B0-D1082D191EB0}" dt="2025-04-09T12:59:33.332" v="76" actId="2696"/>
        <pc:sldMkLst>
          <pc:docMk/>
          <pc:sldMk cId="3568286975" sldId="2139122395"/>
        </pc:sldMkLst>
      </pc:sldChg>
      <pc:sldChg chg="del">
        <pc:chgData name="Munir, Hassan" userId="72b44764-6718-4eb5-979c-fc4e67a1d4a7" providerId="ADAL" clId="{A9C3A9E8-5027-4A41-B9B0-D1082D191EB0}" dt="2025-04-09T12:50:02.465" v="24" actId="2696"/>
        <pc:sldMkLst>
          <pc:docMk/>
          <pc:sldMk cId="62132156" sldId="2142532902"/>
        </pc:sldMkLst>
      </pc:sldChg>
      <pc:sldChg chg="add">
        <pc:chgData name="Munir, Hassan" userId="72b44764-6718-4eb5-979c-fc4e67a1d4a7" providerId="ADAL" clId="{A9C3A9E8-5027-4A41-B9B0-D1082D191EB0}" dt="2025-04-09T12:50:05.585" v="25"/>
        <pc:sldMkLst>
          <pc:docMk/>
          <pc:sldMk cId="907969972" sldId="2142532902"/>
        </pc:sldMkLst>
      </pc:sldChg>
      <pc:sldChg chg="add del">
        <pc:chgData name="Munir, Hassan" userId="72b44764-6718-4eb5-979c-fc4e67a1d4a7" providerId="ADAL" clId="{A9C3A9E8-5027-4A41-B9B0-D1082D191EB0}" dt="2025-04-09T13:00:02.555" v="79" actId="47"/>
        <pc:sldMkLst>
          <pc:docMk/>
          <pc:sldMk cId="1316624612" sldId="2142532909"/>
        </pc:sldMkLst>
      </pc:sldChg>
      <pc:sldChg chg="del">
        <pc:chgData name="Munir, Hassan" userId="72b44764-6718-4eb5-979c-fc4e67a1d4a7" providerId="ADAL" clId="{A9C3A9E8-5027-4A41-B9B0-D1082D191EB0}" dt="2025-04-09T12:46:43.875" v="14" actId="2696"/>
        <pc:sldMkLst>
          <pc:docMk/>
          <pc:sldMk cId="3509793651" sldId="2142532909"/>
        </pc:sldMkLst>
      </pc:sldChg>
      <pc:sldChg chg="del">
        <pc:chgData name="Munir, Hassan" userId="72b44764-6718-4eb5-979c-fc4e67a1d4a7" providerId="ADAL" clId="{A9C3A9E8-5027-4A41-B9B0-D1082D191EB0}" dt="2025-04-09T12:46:43.875" v="14" actId="2696"/>
        <pc:sldMkLst>
          <pc:docMk/>
          <pc:sldMk cId="2726327299" sldId="2142532910"/>
        </pc:sldMkLst>
      </pc:sldChg>
      <pc:sldChg chg="add">
        <pc:chgData name="Munir, Hassan" userId="72b44764-6718-4eb5-979c-fc4e67a1d4a7" providerId="ADAL" clId="{A9C3A9E8-5027-4A41-B9B0-D1082D191EB0}" dt="2025-04-09T12:46:57.097" v="15"/>
        <pc:sldMkLst>
          <pc:docMk/>
          <pc:sldMk cId="3662291754" sldId="2142532910"/>
        </pc:sldMkLst>
      </pc:sldChg>
      <pc:sldChg chg="add">
        <pc:chgData name="Munir, Hassan" userId="72b44764-6718-4eb5-979c-fc4e67a1d4a7" providerId="ADAL" clId="{A9C3A9E8-5027-4A41-B9B0-D1082D191EB0}" dt="2025-04-09T12:46:57.097" v="15"/>
        <pc:sldMkLst>
          <pc:docMk/>
          <pc:sldMk cId="1701621334" sldId="2142532916"/>
        </pc:sldMkLst>
      </pc:sldChg>
      <pc:sldChg chg="del">
        <pc:chgData name="Munir, Hassan" userId="72b44764-6718-4eb5-979c-fc4e67a1d4a7" providerId="ADAL" clId="{A9C3A9E8-5027-4A41-B9B0-D1082D191EB0}" dt="2025-04-09T12:46:43.875" v="14" actId="2696"/>
        <pc:sldMkLst>
          <pc:docMk/>
          <pc:sldMk cId="3815425124" sldId="2142532916"/>
        </pc:sldMkLst>
      </pc:sldChg>
      <pc:sldChg chg="delSp modSp mod">
        <pc:chgData name="Munir, Hassan" userId="72b44764-6718-4eb5-979c-fc4e67a1d4a7" providerId="ADAL" clId="{A9C3A9E8-5027-4A41-B9B0-D1082D191EB0}" dt="2025-04-09T12:55:15.783" v="50" actId="1076"/>
        <pc:sldMkLst>
          <pc:docMk/>
          <pc:sldMk cId="3368545411" sldId="2142532919"/>
        </pc:sldMkLst>
        <pc:graphicFrameChg chg="mod">
          <ac:chgData name="Munir, Hassan" userId="72b44764-6718-4eb5-979c-fc4e67a1d4a7" providerId="ADAL" clId="{A9C3A9E8-5027-4A41-B9B0-D1082D191EB0}" dt="2025-04-09T12:55:15.783" v="50" actId="1076"/>
          <ac:graphicFrameMkLst>
            <pc:docMk/>
            <pc:sldMk cId="3368545411" sldId="2142532919"/>
            <ac:graphicFrameMk id="11" creationId="{513391DA-ECD0-9947-A231-3700ADE07DC6}"/>
          </ac:graphicFrameMkLst>
        </pc:graphicFrameChg>
      </pc:sldChg>
      <pc:sldChg chg="add del">
        <pc:chgData name="Munir, Hassan" userId="72b44764-6718-4eb5-979c-fc4e67a1d4a7" providerId="ADAL" clId="{A9C3A9E8-5027-4A41-B9B0-D1082D191EB0}" dt="2025-04-09T12:53:39.185" v="38" actId="2696"/>
        <pc:sldMkLst>
          <pc:docMk/>
          <pc:sldMk cId="1627687572" sldId="2142532920"/>
        </pc:sldMkLst>
      </pc:sldChg>
      <pc:sldChg chg="add">
        <pc:chgData name="Munir, Hassan" userId="72b44764-6718-4eb5-979c-fc4e67a1d4a7" providerId="ADAL" clId="{A9C3A9E8-5027-4A41-B9B0-D1082D191EB0}" dt="2025-04-09T12:53:52.813" v="40"/>
        <pc:sldMkLst>
          <pc:docMk/>
          <pc:sldMk cId="686107691" sldId="2142532921"/>
        </pc:sldMkLst>
      </pc:sldChg>
      <pc:sldChg chg="del">
        <pc:chgData name="Munir, Hassan" userId="72b44764-6718-4eb5-979c-fc4e67a1d4a7" providerId="ADAL" clId="{A9C3A9E8-5027-4A41-B9B0-D1082D191EB0}" dt="2025-04-09T12:53:48.193" v="39" actId="2696"/>
        <pc:sldMkLst>
          <pc:docMk/>
          <pc:sldMk cId="1814431214" sldId="2142532921"/>
        </pc:sldMkLst>
      </pc:sldChg>
      <pc:sldChg chg="delSp modSp mod">
        <pc:chgData name="Munir, Hassan" userId="72b44764-6718-4eb5-979c-fc4e67a1d4a7" providerId="ADAL" clId="{A9C3A9E8-5027-4A41-B9B0-D1082D191EB0}" dt="2025-04-09T12:56:00.956" v="55" actId="1076"/>
        <pc:sldMkLst>
          <pc:docMk/>
          <pc:sldMk cId="3904187547" sldId="2142532923"/>
        </pc:sldMkLst>
        <pc:graphicFrameChg chg="mod">
          <ac:chgData name="Munir, Hassan" userId="72b44764-6718-4eb5-979c-fc4e67a1d4a7" providerId="ADAL" clId="{A9C3A9E8-5027-4A41-B9B0-D1082D191EB0}" dt="2025-04-09T12:56:00.956" v="55" actId="1076"/>
          <ac:graphicFrameMkLst>
            <pc:docMk/>
            <pc:sldMk cId="3904187547" sldId="2142532923"/>
            <ac:graphicFrameMk id="11" creationId="{513391DA-ECD0-9947-A231-3700ADE07DC6}"/>
          </ac:graphicFrameMkLst>
        </pc:graphicFrameChg>
      </pc:sldChg>
      <pc:sldChg chg="add">
        <pc:chgData name="Munir, Hassan" userId="72b44764-6718-4eb5-979c-fc4e67a1d4a7" providerId="ADAL" clId="{A9C3A9E8-5027-4A41-B9B0-D1082D191EB0}" dt="2025-04-09T12:56:40.992" v="57"/>
        <pc:sldMkLst>
          <pc:docMk/>
          <pc:sldMk cId="1177296740" sldId="2142532924"/>
        </pc:sldMkLst>
      </pc:sldChg>
      <pc:sldChg chg="del">
        <pc:chgData name="Munir, Hassan" userId="72b44764-6718-4eb5-979c-fc4e67a1d4a7" providerId="ADAL" clId="{A9C3A9E8-5027-4A41-B9B0-D1082D191EB0}" dt="2025-04-09T12:56:38.227" v="56" actId="2696"/>
        <pc:sldMkLst>
          <pc:docMk/>
          <pc:sldMk cId="4201473196" sldId="2142532924"/>
        </pc:sldMkLst>
      </pc:sldChg>
      <pc:sldChg chg="del">
        <pc:chgData name="Munir, Hassan" userId="72b44764-6718-4eb5-979c-fc4e67a1d4a7" providerId="ADAL" clId="{A9C3A9E8-5027-4A41-B9B0-D1082D191EB0}" dt="2025-04-09T12:56:38.227" v="56" actId="2696"/>
        <pc:sldMkLst>
          <pc:docMk/>
          <pc:sldMk cId="617302634" sldId="2142532925"/>
        </pc:sldMkLst>
      </pc:sldChg>
      <pc:sldChg chg="add">
        <pc:chgData name="Munir, Hassan" userId="72b44764-6718-4eb5-979c-fc4e67a1d4a7" providerId="ADAL" clId="{A9C3A9E8-5027-4A41-B9B0-D1082D191EB0}" dt="2025-04-09T12:56:40.992" v="57"/>
        <pc:sldMkLst>
          <pc:docMk/>
          <pc:sldMk cId="3535750885" sldId="2142532925"/>
        </pc:sldMkLst>
      </pc:sldChg>
      <pc:sldChg chg="del">
        <pc:chgData name="Munir, Hassan" userId="72b44764-6718-4eb5-979c-fc4e67a1d4a7" providerId="ADAL" clId="{A9C3A9E8-5027-4A41-B9B0-D1082D191EB0}" dt="2025-04-09T12:56:38.227" v="56" actId="2696"/>
        <pc:sldMkLst>
          <pc:docMk/>
          <pc:sldMk cId="1176482397" sldId="2142532927"/>
        </pc:sldMkLst>
      </pc:sldChg>
      <pc:sldChg chg="add">
        <pc:chgData name="Munir, Hassan" userId="72b44764-6718-4eb5-979c-fc4e67a1d4a7" providerId="ADAL" clId="{A9C3A9E8-5027-4A41-B9B0-D1082D191EB0}" dt="2025-04-09T12:56:40.992" v="57"/>
        <pc:sldMkLst>
          <pc:docMk/>
          <pc:sldMk cId="3991460190" sldId="2142532927"/>
        </pc:sldMkLst>
      </pc:sldChg>
      <pc:sldChg chg="del">
        <pc:chgData name="Munir, Hassan" userId="72b44764-6718-4eb5-979c-fc4e67a1d4a7" providerId="ADAL" clId="{A9C3A9E8-5027-4A41-B9B0-D1082D191EB0}" dt="2025-04-09T12:58:08.616" v="67" actId="47"/>
        <pc:sldMkLst>
          <pc:docMk/>
          <pc:sldMk cId="2018048374" sldId="2142532928"/>
        </pc:sldMkLst>
      </pc:sldChg>
      <pc:sldChg chg="del">
        <pc:chgData name="Munir, Hassan" userId="72b44764-6718-4eb5-979c-fc4e67a1d4a7" providerId="ADAL" clId="{A9C3A9E8-5027-4A41-B9B0-D1082D191EB0}" dt="2025-04-09T13:00:02.555" v="79" actId="47"/>
        <pc:sldMkLst>
          <pc:docMk/>
          <pc:sldMk cId="4073498327" sldId="2142532930"/>
        </pc:sldMkLst>
      </pc:sldChg>
      <pc:sldChg chg="del">
        <pc:chgData name="Munir, Hassan" userId="72b44764-6718-4eb5-979c-fc4e67a1d4a7" providerId="ADAL" clId="{A9C3A9E8-5027-4A41-B9B0-D1082D191EB0}" dt="2025-04-09T13:00:02.555" v="79" actId="47"/>
        <pc:sldMkLst>
          <pc:docMk/>
          <pc:sldMk cId="1100068645" sldId="2142532931"/>
        </pc:sldMkLst>
      </pc:sldChg>
      <pc:sldChg chg="del">
        <pc:chgData name="Munir, Hassan" userId="72b44764-6718-4eb5-979c-fc4e67a1d4a7" providerId="ADAL" clId="{A9C3A9E8-5027-4A41-B9B0-D1082D191EB0}" dt="2025-04-09T13:00:02.555" v="79" actId="47"/>
        <pc:sldMkLst>
          <pc:docMk/>
          <pc:sldMk cId="3035509284" sldId="2142532932"/>
        </pc:sldMkLst>
      </pc:sldChg>
      <pc:sldChg chg="add">
        <pc:chgData name="Munir, Hassan" userId="72b44764-6718-4eb5-979c-fc4e67a1d4a7" providerId="ADAL" clId="{A9C3A9E8-5027-4A41-B9B0-D1082D191EB0}" dt="2025-04-09T12:46:57.097" v="15"/>
        <pc:sldMkLst>
          <pc:docMk/>
          <pc:sldMk cId="1759270950" sldId="2142532934"/>
        </pc:sldMkLst>
      </pc:sldChg>
      <pc:sldChg chg="del">
        <pc:chgData name="Munir, Hassan" userId="72b44764-6718-4eb5-979c-fc4e67a1d4a7" providerId="ADAL" clId="{A9C3A9E8-5027-4A41-B9B0-D1082D191EB0}" dt="2025-04-09T12:46:43.875" v="14" actId="2696"/>
        <pc:sldMkLst>
          <pc:docMk/>
          <pc:sldMk cId="2581641127" sldId="2142532934"/>
        </pc:sldMkLst>
      </pc:sldChg>
      <pc:sldChg chg="del">
        <pc:chgData name="Munir, Hassan" userId="72b44764-6718-4eb5-979c-fc4e67a1d4a7" providerId="ADAL" clId="{A9C3A9E8-5027-4A41-B9B0-D1082D191EB0}" dt="2025-04-09T12:46:43.875" v="14" actId="2696"/>
        <pc:sldMkLst>
          <pc:docMk/>
          <pc:sldMk cId="3603556841" sldId="2142532946"/>
        </pc:sldMkLst>
      </pc:sldChg>
      <pc:sldChg chg="add del">
        <pc:chgData name="Munir, Hassan" userId="72b44764-6718-4eb5-979c-fc4e67a1d4a7" providerId="ADAL" clId="{A9C3A9E8-5027-4A41-B9B0-D1082D191EB0}" dt="2025-04-09T12:59:42.204" v="78" actId="47"/>
        <pc:sldMkLst>
          <pc:docMk/>
          <pc:sldMk cId="3687633660" sldId="2142532946"/>
        </pc:sldMkLst>
      </pc:sldChg>
      <pc:sldChg chg="addSp modSp mod">
        <pc:chgData name="Munir, Hassan" userId="72b44764-6718-4eb5-979c-fc4e67a1d4a7" providerId="ADAL" clId="{A9C3A9E8-5027-4A41-B9B0-D1082D191EB0}" dt="2025-04-09T12:53:14.144" v="36" actId="14100"/>
        <pc:sldMkLst>
          <pc:docMk/>
          <pc:sldMk cId="3796662790" sldId="2142532947"/>
        </pc:sldMkLst>
        <pc:spChg chg="mod">
          <ac:chgData name="Munir, Hassan" userId="72b44764-6718-4eb5-979c-fc4e67a1d4a7" providerId="ADAL" clId="{A9C3A9E8-5027-4A41-B9B0-D1082D191EB0}" dt="2025-04-09T12:52:00.669" v="32"/>
          <ac:spMkLst>
            <pc:docMk/>
            <pc:sldMk cId="3796662790" sldId="2142532947"/>
            <ac:spMk id="3" creationId="{63D2EB66-CFF6-D715-F4AF-40797CE78FF5}"/>
          </ac:spMkLst>
        </pc:spChg>
        <pc:spChg chg="add mod">
          <ac:chgData name="Munir, Hassan" userId="72b44764-6718-4eb5-979c-fc4e67a1d4a7" providerId="ADAL" clId="{A9C3A9E8-5027-4A41-B9B0-D1082D191EB0}" dt="2025-04-09T12:53:14.144" v="36" actId="14100"/>
          <ac:spMkLst>
            <pc:docMk/>
            <pc:sldMk cId="3796662790" sldId="2142532947"/>
            <ac:spMk id="5" creationId="{B1985EDE-6714-0E4A-3D36-66D6E4F02722}"/>
          </ac:spMkLst>
        </pc:spChg>
      </pc:sldChg>
      <pc:sldChg chg="addSp modSp mod">
        <pc:chgData name="Munir, Hassan" userId="72b44764-6718-4eb5-979c-fc4e67a1d4a7" providerId="ADAL" clId="{A9C3A9E8-5027-4A41-B9B0-D1082D191EB0}" dt="2025-04-09T12:54:40.285" v="44" actId="1076"/>
        <pc:sldMkLst>
          <pc:docMk/>
          <pc:sldMk cId="3502465053" sldId="2142532948"/>
        </pc:sldMkLst>
        <pc:spChg chg="add mod">
          <ac:chgData name="Munir, Hassan" userId="72b44764-6718-4eb5-979c-fc4e67a1d4a7" providerId="ADAL" clId="{A9C3A9E8-5027-4A41-B9B0-D1082D191EB0}" dt="2025-04-09T12:54:40.285" v="44" actId="1076"/>
          <ac:spMkLst>
            <pc:docMk/>
            <pc:sldMk cId="3502465053" sldId="2142532948"/>
            <ac:spMk id="5" creationId="{9CE589E8-1C53-8165-EAF5-2CE02C8AC398}"/>
          </ac:spMkLst>
        </pc:spChg>
      </pc:sldChg>
      <pc:sldChg chg="del">
        <pc:chgData name="Munir, Hassan" userId="72b44764-6718-4eb5-979c-fc4e67a1d4a7" providerId="ADAL" clId="{A9C3A9E8-5027-4A41-B9B0-D1082D191EB0}" dt="2025-04-09T12:58:58.959" v="71" actId="47"/>
        <pc:sldMkLst>
          <pc:docMk/>
          <pc:sldMk cId="272987517" sldId="2142532949"/>
        </pc:sldMkLst>
      </pc:sldChg>
      <pc:sldChg chg="del">
        <pc:chgData name="Munir, Hassan" userId="72b44764-6718-4eb5-979c-fc4e67a1d4a7" providerId="ADAL" clId="{A9C3A9E8-5027-4A41-B9B0-D1082D191EB0}" dt="2025-04-09T13:00:05.429" v="80" actId="47"/>
        <pc:sldMkLst>
          <pc:docMk/>
          <pc:sldMk cId="2405903487" sldId="2142532950"/>
        </pc:sldMkLst>
      </pc:sldChg>
      <pc:sldChg chg="del">
        <pc:chgData name="Munir, Hassan" userId="72b44764-6718-4eb5-979c-fc4e67a1d4a7" providerId="ADAL" clId="{A9C3A9E8-5027-4A41-B9B0-D1082D191EB0}" dt="2025-04-09T12:50:16.823" v="26" actId="47"/>
        <pc:sldMkLst>
          <pc:docMk/>
          <pc:sldMk cId="3456837537" sldId="2142532952"/>
        </pc:sldMkLst>
      </pc:sldChg>
      <pc:sldChg chg="ord">
        <pc:chgData name="Munir, Hassan" userId="72b44764-6718-4eb5-979c-fc4e67a1d4a7" providerId="ADAL" clId="{A9C3A9E8-5027-4A41-B9B0-D1082D191EB0}" dt="2025-04-09T12:58:11.701" v="69"/>
        <pc:sldMkLst>
          <pc:docMk/>
          <pc:sldMk cId="34521720" sldId="2142532953"/>
        </pc:sldMkLst>
      </pc:sldChg>
      <pc:sldChg chg="add">
        <pc:chgData name="Munir, Hassan" userId="72b44764-6718-4eb5-979c-fc4e67a1d4a7" providerId="ADAL" clId="{A9C3A9E8-5027-4A41-B9B0-D1082D191EB0}" dt="2025-04-09T12:56:40.992" v="57"/>
        <pc:sldMkLst>
          <pc:docMk/>
          <pc:sldMk cId="2809364113" sldId="2142532954"/>
        </pc:sldMkLst>
      </pc:sldChg>
      <pc:sldChg chg="del">
        <pc:chgData name="Munir, Hassan" userId="72b44764-6718-4eb5-979c-fc4e67a1d4a7" providerId="ADAL" clId="{A9C3A9E8-5027-4A41-B9B0-D1082D191EB0}" dt="2025-04-09T12:56:38.227" v="56" actId="2696"/>
        <pc:sldMkLst>
          <pc:docMk/>
          <pc:sldMk cId="3258381732" sldId="2142532954"/>
        </pc:sldMkLst>
      </pc:sldChg>
      <pc:sldChg chg="add">
        <pc:chgData name="Munir, Hassan" userId="72b44764-6718-4eb5-979c-fc4e67a1d4a7" providerId="ADAL" clId="{A9C3A9E8-5027-4A41-B9B0-D1082D191EB0}" dt="2025-04-09T12:56:40.992" v="57"/>
        <pc:sldMkLst>
          <pc:docMk/>
          <pc:sldMk cId="495905090" sldId="2142532955"/>
        </pc:sldMkLst>
      </pc:sldChg>
      <pc:sldChg chg="del">
        <pc:chgData name="Munir, Hassan" userId="72b44764-6718-4eb5-979c-fc4e67a1d4a7" providerId="ADAL" clId="{A9C3A9E8-5027-4A41-B9B0-D1082D191EB0}" dt="2025-04-09T12:56:38.227" v="56" actId="2696"/>
        <pc:sldMkLst>
          <pc:docMk/>
          <pc:sldMk cId="2548378594" sldId="2142532955"/>
        </pc:sldMkLst>
      </pc:sldChg>
      <pc:sldChg chg="del">
        <pc:chgData name="Munir, Hassan" userId="72b44764-6718-4eb5-979c-fc4e67a1d4a7" providerId="ADAL" clId="{A9C3A9E8-5027-4A41-B9B0-D1082D191EB0}" dt="2025-04-09T12:46:43.875" v="14" actId="2696"/>
        <pc:sldMkLst>
          <pc:docMk/>
          <pc:sldMk cId="645084428" sldId="2142532956"/>
        </pc:sldMkLst>
      </pc:sldChg>
      <pc:sldChg chg="add">
        <pc:chgData name="Munir, Hassan" userId="72b44764-6718-4eb5-979c-fc4e67a1d4a7" providerId="ADAL" clId="{A9C3A9E8-5027-4A41-B9B0-D1082D191EB0}" dt="2025-04-09T12:46:57.097" v="15"/>
        <pc:sldMkLst>
          <pc:docMk/>
          <pc:sldMk cId="901368968" sldId="2142532956"/>
        </pc:sldMkLst>
      </pc:sldChg>
      <pc:sldChg chg="addSp delSp modSp mod">
        <pc:chgData name="Munir, Hassan" userId="72b44764-6718-4eb5-979c-fc4e67a1d4a7" providerId="ADAL" clId="{A9C3A9E8-5027-4A41-B9B0-D1082D191EB0}" dt="2025-04-09T12:58:01.487" v="66" actId="14100"/>
        <pc:sldMkLst>
          <pc:docMk/>
          <pc:sldMk cId="3122168969" sldId="2142532958"/>
        </pc:sldMkLst>
        <pc:spChg chg="add mod">
          <ac:chgData name="Munir, Hassan" userId="72b44764-6718-4eb5-979c-fc4e67a1d4a7" providerId="ADAL" clId="{A9C3A9E8-5027-4A41-B9B0-D1082D191EB0}" dt="2025-04-09T12:58:01.487" v="66" actId="14100"/>
          <ac:spMkLst>
            <pc:docMk/>
            <pc:sldMk cId="3122168969" sldId="2142532958"/>
            <ac:spMk id="5" creationId="{34D82DAF-B234-6B0B-4947-F1F04600D760}"/>
          </ac:spMkLst>
        </pc:spChg>
        <pc:graphicFrameChg chg="add mod">
          <ac:chgData name="Munir, Hassan" userId="72b44764-6718-4eb5-979c-fc4e67a1d4a7" providerId="ADAL" clId="{A9C3A9E8-5027-4A41-B9B0-D1082D191EB0}" dt="2025-04-09T12:57:25.451" v="60" actId="1076"/>
          <ac:graphicFrameMkLst>
            <pc:docMk/>
            <pc:sldMk cId="3122168969" sldId="2142532958"/>
            <ac:graphicFrameMk id="4" creationId="{57DC793A-45A7-EA46-2E3E-F3AE5112C3D8}"/>
          </ac:graphicFrameMkLst>
        </pc:graphicFrameChg>
      </pc:sldChg>
      <pc:sldChg chg="modSp add mod">
        <pc:chgData name="Munir, Hassan" userId="72b44764-6718-4eb5-979c-fc4e67a1d4a7" providerId="ADAL" clId="{A9C3A9E8-5027-4A41-B9B0-D1082D191EB0}" dt="2025-04-16T14:12:05.388" v="83" actId="20577"/>
        <pc:sldMkLst>
          <pc:docMk/>
          <pc:sldMk cId="1272013163" sldId="2147483567"/>
        </pc:sldMkLst>
        <pc:spChg chg="mod">
          <ac:chgData name="Munir, Hassan" userId="72b44764-6718-4eb5-979c-fc4e67a1d4a7" providerId="ADAL" clId="{A9C3A9E8-5027-4A41-B9B0-D1082D191EB0}" dt="2025-04-16T14:12:05.388" v="83" actId="20577"/>
          <ac:spMkLst>
            <pc:docMk/>
            <pc:sldMk cId="1272013163" sldId="2147483567"/>
            <ac:spMk id="4" creationId="{04A2D05A-EC48-BC49-AD3A-0E55B03C2ACF}"/>
          </ac:spMkLst>
        </pc:spChg>
      </pc:sldChg>
      <pc:sldChg chg="ord">
        <pc:chgData name="Munir, Hassan" userId="72b44764-6718-4eb5-979c-fc4e67a1d4a7" providerId="ADAL" clId="{A9C3A9E8-5027-4A41-B9B0-D1082D191EB0}" dt="2025-04-09T12:40:14.590" v="4"/>
        <pc:sldMkLst>
          <pc:docMk/>
          <pc:sldMk cId="3144296915" sldId="2147483632"/>
        </pc:sldMkLst>
      </pc:sldChg>
      <pc:sldChg chg="add del">
        <pc:chgData name="Munir, Hassan" userId="72b44764-6718-4eb5-979c-fc4e67a1d4a7" providerId="ADAL" clId="{A9C3A9E8-5027-4A41-B9B0-D1082D191EB0}" dt="2025-04-09T12:45:53.556" v="10"/>
        <pc:sldMkLst>
          <pc:docMk/>
          <pc:sldMk cId="1074156813" sldId="2147483633"/>
        </pc:sldMkLst>
      </pc:sldChg>
      <pc:sldChg chg="add ord">
        <pc:chgData name="Munir, Hassan" userId="72b44764-6718-4eb5-979c-fc4e67a1d4a7" providerId="ADAL" clId="{A9C3A9E8-5027-4A41-B9B0-D1082D191EB0}" dt="2025-04-09T12:45:59.486" v="13"/>
        <pc:sldMkLst>
          <pc:docMk/>
          <pc:sldMk cId="2387149314" sldId="2147483633"/>
        </pc:sldMkLst>
      </pc:sldChg>
      <pc:sldChg chg="add del">
        <pc:chgData name="Munir, Hassan" userId="72b44764-6718-4eb5-979c-fc4e67a1d4a7" providerId="ADAL" clId="{A9C3A9E8-5027-4A41-B9B0-D1082D191EB0}" dt="2025-04-09T12:47:50.258" v="17"/>
        <pc:sldMkLst>
          <pc:docMk/>
          <pc:sldMk cId="3213350565" sldId="2147483634"/>
        </pc:sldMkLst>
      </pc:sldChg>
      <pc:sldChg chg="add">
        <pc:chgData name="Munir, Hassan" userId="72b44764-6718-4eb5-979c-fc4e67a1d4a7" providerId="ADAL" clId="{A9C3A9E8-5027-4A41-B9B0-D1082D191EB0}" dt="2025-04-09T12:48:03.851" v="18"/>
        <pc:sldMkLst>
          <pc:docMk/>
          <pc:sldMk cId="3360991109" sldId="2147483634"/>
        </pc:sldMkLst>
      </pc:sldChg>
      <pc:sldChg chg="add">
        <pc:chgData name="Munir, Hassan" userId="72b44764-6718-4eb5-979c-fc4e67a1d4a7" providerId="ADAL" clId="{A9C3A9E8-5027-4A41-B9B0-D1082D191EB0}" dt="2025-04-09T12:48:13.304" v="19"/>
        <pc:sldMkLst>
          <pc:docMk/>
          <pc:sldMk cId="773560602" sldId="2147483635"/>
        </pc:sldMkLst>
      </pc:sldChg>
      <pc:sldChg chg="modSp add mod">
        <pc:chgData name="Munir, Hassan" userId="72b44764-6718-4eb5-979c-fc4e67a1d4a7" providerId="ADAL" clId="{A9C3A9E8-5027-4A41-B9B0-D1082D191EB0}" dt="2025-04-09T12:48:45.308" v="21"/>
        <pc:sldMkLst>
          <pc:docMk/>
          <pc:sldMk cId="828907973" sldId="2147483636"/>
        </pc:sldMkLst>
        <pc:spChg chg="mod">
          <ac:chgData name="Munir, Hassan" userId="72b44764-6718-4eb5-979c-fc4e67a1d4a7" providerId="ADAL" clId="{A9C3A9E8-5027-4A41-B9B0-D1082D191EB0}" dt="2025-04-09T12:48:45.308" v="21"/>
          <ac:spMkLst>
            <pc:docMk/>
            <pc:sldMk cId="828907973" sldId="2147483636"/>
            <ac:spMk id="3" creationId="{CE795E41-0BFF-E652-B6A4-4B294903ABFD}"/>
          </ac:spMkLst>
        </pc:spChg>
      </pc:sldChg>
      <pc:sldChg chg="modSp add mod">
        <pc:chgData name="Munir, Hassan" userId="72b44764-6718-4eb5-979c-fc4e67a1d4a7" providerId="ADAL" clId="{A9C3A9E8-5027-4A41-B9B0-D1082D191EB0}" dt="2025-04-09T12:48:47.882" v="22"/>
        <pc:sldMkLst>
          <pc:docMk/>
          <pc:sldMk cId="564289431" sldId="2147483637"/>
        </pc:sldMkLst>
        <pc:spChg chg="mod">
          <ac:chgData name="Munir, Hassan" userId="72b44764-6718-4eb5-979c-fc4e67a1d4a7" providerId="ADAL" clId="{A9C3A9E8-5027-4A41-B9B0-D1082D191EB0}" dt="2025-04-09T12:48:47.882" v="22"/>
          <ac:spMkLst>
            <pc:docMk/>
            <pc:sldMk cId="564289431" sldId="2147483637"/>
            <ac:spMk id="2" creationId="{A86ADC58-537F-E3D8-2079-678D65BD8BB6}"/>
          </ac:spMkLst>
        </pc:spChg>
      </pc:sldChg>
      <pc:sldChg chg="add">
        <pc:chgData name="Munir, Hassan" userId="72b44764-6718-4eb5-979c-fc4e67a1d4a7" providerId="ADAL" clId="{A9C3A9E8-5027-4A41-B9B0-D1082D191EB0}" dt="2025-04-09T12:49:38.045" v="23"/>
        <pc:sldMkLst>
          <pc:docMk/>
          <pc:sldMk cId="1729990313" sldId="2147483638"/>
        </pc:sldMkLst>
      </pc:sldChg>
      <pc:sldMasterChg chg="delSldLayout">
        <pc:chgData name="Munir, Hassan" userId="72b44764-6718-4eb5-979c-fc4e67a1d4a7" providerId="ADAL" clId="{A9C3A9E8-5027-4A41-B9B0-D1082D191EB0}" dt="2025-04-09T13:00:02.555" v="79" actId="47"/>
        <pc:sldMasterMkLst>
          <pc:docMk/>
          <pc:sldMasterMk cId="1840651985" sldId="2147483648"/>
        </pc:sldMasterMkLst>
        <pc:sldLayoutChg chg="del">
          <pc:chgData name="Munir, Hassan" userId="72b44764-6718-4eb5-979c-fc4e67a1d4a7" providerId="ADAL" clId="{A9C3A9E8-5027-4A41-B9B0-D1082D191EB0}" dt="2025-04-09T13:00:02.555" v="79" actId="47"/>
          <pc:sldLayoutMkLst>
            <pc:docMk/>
            <pc:sldMasterMk cId="1840651985" sldId="2147483648"/>
            <pc:sldLayoutMk cId="3355336719" sldId="2147483719"/>
          </pc:sldLayoutMkLst>
        </pc:sldLayoutChg>
        <pc:sldLayoutChg chg="del">
          <pc:chgData name="Munir, Hassan" userId="72b44764-6718-4eb5-979c-fc4e67a1d4a7" providerId="ADAL" clId="{A9C3A9E8-5027-4A41-B9B0-D1082D191EB0}" dt="2025-04-09T13:00:02.555" v="79" actId="47"/>
          <pc:sldLayoutMkLst>
            <pc:docMk/>
            <pc:sldMasterMk cId="1840651985" sldId="2147483648"/>
            <pc:sldLayoutMk cId="2810949318" sldId="2147483720"/>
          </pc:sldLayoutMkLst>
        </pc:sldLayoutChg>
      </pc:sldMasterChg>
    </pc:docChg>
  </pc:docChgLst>
  <pc:docChgLst>
    <pc:chgData name="Munir, Hassan" userId="72b44764-6718-4eb5-979c-fc4e67a1d4a7" providerId="ADAL" clId="{8C3B2EC1-8A02-4F91-9624-85847BDE02F4}"/>
    <pc:docChg chg="undo redo custSel addSld delSld modSld sldOrd delSection modSection">
      <pc:chgData name="Munir, Hassan" userId="72b44764-6718-4eb5-979c-fc4e67a1d4a7" providerId="ADAL" clId="{8C3B2EC1-8A02-4F91-9624-85847BDE02F4}" dt="2025-03-22T19:39:30.418" v="388" actId="20577"/>
      <pc:docMkLst>
        <pc:docMk/>
      </pc:docMkLst>
      <pc:sldChg chg="del">
        <pc:chgData name="Munir, Hassan" userId="72b44764-6718-4eb5-979c-fc4e67a1d4a7" providerId="ADAL" clId="{8C3B2EC1-8A02-4F91-9624-85847BDE02F4}" dt="2025-03-20T11:19:04.491" v="3" actId="47"/>
        <pc:sldMkLst>
          <pc:docMk/>
          <pc:sldMk cId="3466431079" sldId="279"/>
        </pc:sldMkLst>
      </pc:sldChg>
      <pc:sldChg chg="delSp mod">
        <pc:chgData name="Munir, Hassan" userId="72b44764-6718-4eb5-979c-fc4e67a1d4a7" providerId="ADAL" clId="{8C3B2EC1-8A02-4F91-9624-85847BDE02F4}" dt="2025-03-20T11:18:19.699" v="0" actId="478"/>
        <pc:sldMkLst>
          <pc:docMk/>
          <pc:sldMk cId="3514927063" sldId="312"/>
        </pc:sldMkLst>
      </pc:sldChg>
      <pc:sldChg chg="del">
        <pc:chgData name="Munir, Hassan" userId="72b44764-6718-4eb5-979c-fc4e67a1d4a7" providerId="ADAL" clId="{8C3B2EC1-8A02-4F91-9624-85847BDE02F4}" dt="2025-03-20T11:20:17.772" v="4" actId="47"/>
        <pc:sldMkLst>
          <pc:docMk/>
          <pc:sldMk cId="2927727152" sldId="335"/>
        </pc:sldMkLst>
      </pc:sldChg>
      <pc:sldChg chg="ord modNotesTx">
        <pc:chgData name="Munir, Hassan" userId="72b44764-6718-4eb5-979c-fc4e67a1d4a7" providerId="ADAL" clId="{8C3B2EC1-8A02-4F91-9624-85847BDE02F4}" dt="2025-03-20T11:30:38.595" v="110"/>
        <pc:sldMkLst>
          <pc:docMk/>
          <pc:sldMk cId="185477039" sldId="339"/>
        </pc:sldMkLst>
      </pc:sldChg>
      <pc:sldChg chg="modNotesTx">
        <pc:chgData name="Munir, Hassan" userId="72b44764-6718-4eb5-979c-fc4e67a1d4a7" providerId="ADAL" clId="{8C3B2EC1-8A02-4F91-9624-85847BDE02F4}" dt="2025-03-20T11:35:26.446" v="181"/>
        <pc:sldMkLst>
          <pc:docMk/>
          <pc:sldMk cId="562899921" sldId="2139122382"/>
        </pc:sldMkLst>
      </pc:sldChg>
      <pc:sldChg chg="addSp delSp modSp mod modNotesTx">
        <pc:chgData name="Munir, Hassan" userId="72b44764-6718-4eb5-979c-fc4e67a1d4a7" providerId="ADAL" clId="{8C3B2EC1-8A02-4F91-9624-85847BDE02F4}" dt="2025-03-21T16:38:57.697" v="251" actId="242"/>
        <pc:sldMkLst>
          <pc:docMk/>
          <pc:sldMk cId="3977435591" sldId="2139122388"/>
        </pc:sldMkLst>
      </pc:sldChg>
      <pc:sldChg chg="ord modNotesTx">
        <pc:chgData name="Munir, Hassan" userId="72b44764-6718-4eb5-979c-fc4e67a1d4a7" providerId="ADAL" clId="{8C3B2EC1-8A02-4F91-9624-85847BDE02F4}" dt="2025-03-20T11:30:19.206" v="109" actId="20578"/>
        <pc:sldMkLst>
          <pc:docMk/>
          <pc:sldMk cId="2448945366" sldId="2139122389"/>
        </pc:sldMkLst>
      </pc:sldChg>
      <pc:sldChg chg="modNotesTx">
        <pc:chgData name="Munir, Hassan" userId="72b44764-6718-4eb5-979c-fc4e67a1d4a7" providerId="ADAL" clId="{8C3B2EC1-8A02-4F91-9624-85847BDE02F4}" dt="2025-03-20T11:34:25.877" v="178" actId="20577"/>
        <pc:sldMkLst>
          <pc:docMk/>
          <pc:sldMk cId="2229339147" sldId="2139122390"/>
        </pc:sldMkLst>
      </pc:sldChg>
      <pc:sldChg chg="addSp delSp modSp mod modNotesTx">
        <pc:chgData name="Munir, Hassan" userId="72b44764-6718-4eb5-979c-fc4e67a1d4a7" providerId="ADAL" clId="{8C3B2EC1-8A02-4F91-9624-85847BDE02F4}" dt="2025-03-20T11:32:33.755" v="115" actId="1076"/>
        <pc:sldMkLst>
          <pc:docMk/>
          <pc:sldMk cId="3362612137" sldId="2139122392"/>
        </pc:sldMkLst>
      </pc:sldChg>
      <pc:sldChg chg="modNotesTx">
        <pc:chgData name="Munir, Hassan" userId="72b44764-6718-4eb5-979c-fc4e67a1d4a7" providerId="ADAL" clId="{8C3B2EC1-8A02-4F91-9624-85847BDE02F4}" dt="2025-03-20T11:34:53.809" v="179"/>
        <pc:sldMkLst>
          <pc:docMk/>
          <pc:sldMk cId="62132156" sldId="2142532902"/>
        </pc:sldMkLst>
      </pc:sldChg>
      <pc:sldChg chg="modNotesTx">
        <pc:chgData name="Munir, Hassan" userId="72b44764-6718-4eb5-979c-fc4e67a1d4a7" providerId="ADAL" clId="{8C3B2EC1-8A02-4F91-9624-85847BDE02F4}" dt="2025-03-20T11:24:13.869" v="6"/>
        <pc:sldMkLst>
          <pc:docMk/>
          <pc:sldMk cId="3509793651" sldId="2142532909"/>
        </pc:sldMkLst>
      </pc:sldChg>
      <pc:sldChg chg="modNotesTx">
        <pc:chgData name="Munir, Hassan" userId="72b44764-6718-4eb5-979c-fc4e67a1d4a7" providerId="ADAL" clId="{8C3B2EC1-8A02-4F91-9624-85847BDE02F4}" dt="2025-03-20T11:24:31.979" v="7"/>
        <pc:sldMkLst>
          <pc:docMk/>
          <pc:sldMk cId="2726327299" sldId="2142532910"/>
        </pc:sldMkLst>
      </pc:sldChg>
      <pc:sldChg chg="modNotesTx">
        <pc:chgData name="Munir, Hassan" userId="72b44764-6718-4eb5-979c-fc4e67a1d4a7" providerId="ADAL" clId="{8C3B2EC1-8A02-4F91-9624-85847BDE02F4}" dt="2025-03-20T11:27:50.004" v="102" actId="20577"/>
        <pc:sldMkLst>
          <pc:docMk/>
          <pc:sldMk cId="3815425124" sldId="2142532916"/>
        </pc:sldMkLst>
      </pc:sldChg>
      <pc:sldChg chg="addSp delSp modSp mod modNotesTx">
        <pc:chgData name="Munir, Hassan" userId="72b44764-6718-4eb5-979c-fc4e67a1d4a7" providerId="ADAL" clId="{8C3B2EC1-8A02-4F91-9624-85847BDE02F4}" dt="2025-03-20T11:41:01.494" v="215" actId="14100"/>
        <pc:sldMkLst>
          <pc:docMk/>
          <pc:sldMk cId="3368545411" sldId="2142532919"/>
        </pc:sldMkLst>
      </pc:sldChg>
      <pc:sldChg chg="modNotesTx">
        <pc:chgData name="Munir, Hassan" userId="72b44764-6718-4eb5-979c-fc4e67a1d4a7" providerId="ADAL" clId="{8C3B2EC1-8A02-4F91-9624-85847BDE02F4}" dt="2025-03-20T11:35:51.981" v="182"/>
        <pc:sldMkLst>
          <pc:docMk/>
          <pc:sldMk cId="1627687572" sldId="2142532920"/>
        </pc:sldMkLst>
      </pc:sldChg>
      <pc:sldChg chg="modNotesTx">
        <pc:chgData name="Munir, Hassan" userId="72b44764-6718-4eb5-979c-fc4e67a1d4a7" providerId="ADAL" clId="{8C3B2EC1-8A02-4F91-9624-85847BDE02F4}" dt="2025-03-20T11:36:09.218" v="183"/>
        <pc:sldMkLst>
          <pc:docMk/>
          <pc:sldMk cId="1814431214" sldId="2142532921"/>
        </pc:sldMkLst>
      </pc:sldChg>
      <pc:sldChg chg="modSp mod modNotesTx">
        <pc:chgData name="Munir, Hassan" userId="72b44764-6718-4eb5-979c-fc4e67a1d4a7" providerId="ADAL" clId="{8C3B2EC1-8A02-4F91-9624-85847BDE02F4}" dt="2025-03-20T11:39:09.306" v="203"/>
        <pc:sldMkLst>
          <pc:docMk/>
          <pc:sldMk cId="3904187547" sldId="2142532923"/>
        </pc:sldMkLst>
      </pc:sldChg>
      <pc:sldChg chg="modNotesTx">
        <pc:chgData name="Munir, Hassan" userId="72b44764-6718-4eb5-979c-fc4e67a1d4a7" providerId="ADAL" clId="{8C3B2EC1-8A02-4F91-9624-85847BDE02F4}" dt="2025-03-20T11:44:49.828" v="238"/>
        <pc:sldMkLst>
          <pc:docMk/>
          <pc:sldMk cId="2018048374" sldId="2142532928"/>
        </pc:sldMkLst>
      </pc:sldChg>
      <pc:sldChg chg="modNotesTx">
        <pc:chgData name="Munir, Hassan" userId="72b44764-6718-4eb5-979c-fc4e67a1d4a7" providerId="ADAL" clId="{8C3B2EC1-8A02-4F91-9624-85847BDE02F4}" dt="2025-03-20T11:25:10.971" v="14"/>
        <pc:sldMkLst>
          <pc:docMk/>
          <pc:sldMk cId="2581641127" sldId="2142532934"/>
        </pc:sldMkLst>
      </pc:sldChg>
      <pc:sldChg chg="modNotesTx">
        <pc:chgData name="Munir, Hassan" userId="72b44764-6718-4eb5-979c-fc4e67a1d4a7" providerId="ADAL" clId="{8C3B2EC1-8A02-4F91-9624-85847BDE02F4}" dt="2025-03-20T11:26:05.719" v="36" actId="20577"/>
        <pc:sldMkLst>
          <pc:docMk/>
          <pc:sldMk cId="4143341146" sldId="2142532939"/>
        </pc:sldMkLst>
      </pc:sldChg>
      <pc:sldChg chg="modNotesTx">
        <pc:chgData name="Munir, Hassan" userId="72b44764-6718-4eb5-979c-fc4e67a1d4a7" providerId="ADAL" clId="{8C3B2EC1-8A02-4F91-9624-85847BDE02F4}" dt="2025-03-20T11:26:45.471" v="63" actId="20577"/>
        <pc:sldMkLst>
          <pc:docMk/>
          <pc:sldMk cId="2726275349" sldId="2142532940"/>
        </pc:sldMkLst>
      </pc:sldChg>
      <pc:sldChg chg="modNotesTx">
        <pc:chgData name="Munir, Hassan" userId="72b44764-6718-4eb5-979c-fc4e67a1d4a7" providerId="ADAL" clId="{8C3B2EC1-8A02-4F91-9624-85847BDE02F4}" dt="2025-03-20T11:27:44.414" v="101" actId="20577"/>
        <pc:sldMkLst>
          <pc:docMk/>
          <pc:sldMk cId="2043494489" sldId="2142532943"/>
        </pc:sldMkLst>
      </pc:sldChg>
      <pc:sldChg chg="addSp delSp modSp mod modNotesTx">
        <pc:chgData name="Munir, Hassan" userId="72b44764-6718-4eb5-979c-fc4e67a1d4a7" providerId="ADAL" clId="{8C3B2EC1-8A02-4F91-9624-85847BDE02F4}" dt="2025-03-20T11:43:55.464" v="232" actId="1076"/>
        <pc:sldMkLst>
          <pc:docMk/>
          <pc:sldMk cId="34521720" sldId="2142532953"/>
        </pc:sldMkLst>
        <pc:spChg chg="add mod">
          <ac:chgData name="Munir, Hassan" userId="72b44764-6718-4eb5-979c-fc4e67a1d4a7" providerId="ADAL" clId="{8C3B2EC1-8A02-4F91-9624-85847BDE02F4}" dt="2025-03-20T11:43:55.464" v="232" actId="1076"/>
          <ac:spMkLst>
            <pc:docMk/>
            <pc:sldMk cId="34521720" sldId="2142532953"/>
            <ac:spMk id="3" creationId="{9DB7A50A-553F-6C76-CE41-1393DC3B81DA}"/>
          </ac:spMkLst>
        </pc:spChg>
        <pc:graphicFrameChg chg="mod modGraphic">
          <ac:chgData name="Munir, Hassan" userId="72b44764-6718-4eb5-979c-fc4e67a1d4a7" providerId="ADAL" clId="{8C3B2EC1-8A02-4F91-9624-85847BDE02F4}" dt="2025-03-20T11:43:51.533" v="231" actId="1076"/>
          <ac:graphicFrameMkLst>
            <pc:docMk/>
            <pc:sldMk cId="34521720" sldId="2142532953"/>
            <ac:graphicFrameMk id="11" creationId="{513391DA-ECD0-9947-A231-3700ADE07DC6}"/>
          </ac:graphicFrameMkLst>
        </pc:graphicFrameChg>
      </pc:sldChg>
      <pc:sldChg chg="modNotesTx">
        <pc:chgData name="Munir, Hassan" userId="72b44764-6718-4eb5-979c-fc4e67a1d4a7" providerId="ADAL" clId="{8C3B2EC1-8A02-4F91-9624-85847BDE02F4}" dt="2025-03-20T11:24:49.997" v="13" actId="20577"/>
        <pc:sldMkLst>
          <pc:docMk/>
          <pc:sldMk cId="645084428" sldId="2142532956"/>
        </pc:sldMkLst>
      </pc:sldChg>
      <pc:sldChg chg="modNotesTx">
        <pc:chgData name="Munir, Hassan" userId="72b44764-6718-4eb5-979c-fc4e67a1d4a7" providerId="ADAL" clId="{8C3B2EC1-8A02-4F91-9624-85847BDE02F4}" dt="2025-03-20T11:27:00.516" v="69" actId="20577"/>
        <pc:sldMkLst>
          <pc:docMk/>
          <pc:sldMk cId="1086361615" sldId="2142532957"/>
        </pc:sldMkLst>
      </pc:sldChg>
      <pc:sldChg chg="modNotesTx">
        <pc:chgData name="Munir, Hassan" userId="72b44764-6718-4eb5-979c-fc4e67a1d4a7" providerId="ADAL" clId="{8C3B2EC1-8A02-4F91-9624-85847BDE02F4}" dt="2025-03-20T11:44:35.872" v="236" actId="20577"/>
        <pc:sldMkLst>
          <pc:docMk/>
          <pc:sldMk cId="3122168969" sldId="2142532958"/>
        </pc:sldMkLst>
      </pc:sldChg>
      <pc:sldChg chg="add">
        <pc:chgData name="Munir, Hassan" userId="72b44764-6718-4eb5-979c-fc4e67a1d4a7" providerId="ADAL" clId="{8C3B2EC1-8A02-4F91-9624-85847BDE02F4}" dt="2025-03-20T11:19:00.663" v="2"/>
        <pc:sldMkLst>
          <pc:docMk/>
          <pc:sldMk cId="2681417195" sldId="2147483564"/>
        </pc:sldMkLst>
      </pc:sldChg>
      <pc:sldChg chg="add">
        <pc:chgData name="Munir, Hassan" userId="72b44764-6718-4eb5-979c-fc4e67a1d4a7" providerId="ADAL" clId="{8C3B2EC1-8A02-4F91-9624-85847BDE02F4}" dt="2025-03-20T11:18:51.849" v="1"/>
        <pc:sldMkLst>
          <pc:docMk/>
          <pc:sldMk cId="965396944" sldId="2147483624"/>
        </pc:sldMkLst>
      </pc:sldChg>
      <pc:sldChg chg="delSp modSp add mod">
        <pc:chgData name="Munir, Hassan" userId="72b44764-6718-4eb5-979c-fc4e67a1d4a7" providerId="ADAL" clId="{8C3B2EC1-8A02-4F91-9624-85847BDE02F4}" dt="2025-03-22T19:39:30.418" v="388" actId="20577"/>
        <pc:sldMkLst>
          <pc:docMk/>
          <pc:sldMk cId="3144296915" sldId="2147483632"/>
        </pc:sldMkLst>
        <pc:spChg chg="mod">
          <ac:chgData name="Munir, Hassan" userId="72b44764-6718-4eb5-979c-fc4e67a1d4a7" providerId="ADAL" clId="{8C3B2EC1-8A02-4F91-9624-85847BDE02F4}" dt="2025-03-21T19:59:15.528" v="342"/>
          <ac:spMkLst>
            <pc:docMk/>
            <pc:sldMk cId="3144296915" sldId="2147483632"/>
            <ac:spMk id="2" creationId="{208B9FC7-D138-23CC-4119-77971CBA47FF}"/>
          </ac:spMkLst>
        </pc:spChg>
        <pc:spChg chg="mod">
          <ac:chgData name="Munir, Hassan" userId="72b44764-6718-4eb5-979c-fc4e67a1d4a7" providerId="ADAL" clId="{8C3B2EC1-8A02-4F91-9624-85847BDE02F4}" dt="2025-03-22T19:39:30.418" v="388" actId="20577"/>
          <ac:spMkLst>
            <pc:docMk/>
            <pc:sldMk cId="3144296915" sldId="2147483632"/>
            <ac:spMk id="3" creationId="{02B55EFB-E7A9-779A-3BFB-34978A29B15A}"/>
          </ac:spMkLst>
        </pc:spChg>
        <pc:spChg chg="mod">
          <ac:chgData name="Munir, Hassan" userId="72b44764-6718-4eb5-979c-fc4e67a1d4a7" providerId="ADAL" clId="{8C3B2EC1-8A02-4F91-9624-85847BDE02F4}" dt="2025-03-21T20:02:51.618" v="343" actId="20577"/>
          <ac:spMkLst>
            <pc:docMk/>
            <pc:sldMk cId="3144296915" sldId="2147483632"/>
            <ac:spMk id="5" creationId="{8A6B4161-AD90-1F3B-AD19-0D50C480EAD9}"/>
          </ac:spMkLst>
        </pc:spChg>
        <pc:spChg chg="mod">
          <ac:chgData name="Munir, Hassan" userId="72b44764-6718-4eb5-979c-fc4e67a1d4a7" providerId="ADAL" clId="{8C3B2EC1-8A02-4F91-9624-85847BDE02F4}" dt="2025-03-21T19:41:59.538" v="306"/>
          <ac:spMkLst>
            <pc:docMk/>
            <pc:sldMk cId="3144296915" sldId="2147483632"/>
            <ac:spMk id="8" creationId="{9FC1996C-7C60-C15C-DED4-153650B7915F}"/>
          </ac:spMkLst>
        </pc:spChg>
        <pc:spChg chg="mod">
          <ac:chgData name="Munir, Hassan" userId="72b44764-6718-4eb5-979c-fc4e67a1d4a7" providerId="ADAL" clId="{8C3B2EC1-8A02-4F91-9624-85847BDE02F4}" dt="2025-03-21T19:49:04.827" v="327" actId="20577"/>
          <ac:spMkLst>
            <pc:docMk/>
            <pc:sldMk cId="3144296915" sldId="2147483632"/>
            <ac:spMk id="9" creationId="{DF86B924-5E14-662A-9F36-F6AC437FCB23}"/>
          </ac:spMkLst>
        </pc:spChg>
        <pc:spChg chg="mod">
          <ac:chgData name="Munir, Hassan" userId="72b44764-6718-4eb5-979c-fc4e67a1d4a7" providerId="ADAL" clId="{8C3B2EC1-8A02-4F91-9624-85847BDE02F4}" dt="2025-03-22T16:31:21.807" v="377" actId="20577"/>
          <ac:spMkLst>
            <pc:docMk/>
            <pc:sldMk cId="3144296915" sldId="2147483632"/>
            <ac:spMk id="11" creationId="{660E6301-03D6-7F3D-9E2C-1F4BFDD5FF13}"/>
          </ac:spMkLst>
        </pc:spChg>
        <pc:spChg chg="mod">
          <ac:chgData name="Munir, Hassan" userId="72b44764-6718-4eb5-979c-fc4e67a1d4a7" providerId="ADAL" clId="{8C3B2EC1-8A02-4F91-9624-85847BDE02F4}" dt="2025-03-21T19:47:39.648" v="326" actId="20577"/>
          <ac:spMkLst>
            <pc:docMk/>
            <pc:sldMk cId="3144296915" sldId="2147483632"/>
            <ac:spMk id="12" creationId="{2D253B55-D146-684D-E131-CF3C7CF2BFE5}"/>
          </ac:spMkLst>
        </pc:spChg>
        <pc:spChg chg="mod">
          <ac:chgData name="Munir, Hassan" userId="72b44764-6718-4eb5-979c-fc4e67a1d4a7" providerId="ADAL" clId="{8C3B2EC1-8A02-4F91-9624-85847BDE02F4}" dt="2025-03-22T14:23:42.259" v="356" actId="14100"/>
          <ac:spMkLst>
            <pc:docMk/>
            <pc:sldMk cId="3144296915" sldId="2147483632"/>
            <ac:spMk id="16" creationId="{9CCFD39B-9BA0-E4A0-9B45-7A6CF1DEB59C}"/>
          </ac:spMkLst>
        </pc:spChg>
        <pc:spChg chg="mod">
          <ac:chgData name="Munir, Hassan" userId="72b44764-6718-4eb5-979c-fc4e67a1d4a7" providerId="ADAL" clId="{8C3B2EC1-8A02-4F91-9624-85847BDE02F4}" dt="2025-03-22T14:29:44.287" v="360" actId="20577"/>
          <ac:spMkLst>
            <pc:docMk/>
            <pc:sldMk cId="3144296915" sldId="2147483632"/>
            <ac:spMk id="18" creationId="{A89341F8-7566-F181-A0ED-CC3F49AE3170}"/>
          </ac:spMkLst>
        </pc:spChg>
        <pc:spChg chg="mod">
          <ac:chgData name="Munir, Hassan" userId="72b44764-6718-4eb5-979c-fc4e67a1d4a7" providerId="ADAL" clId="{8C3B2EC1-8A02-4F91-9624-85847BDE02F4}" dt="2025-03-21T19:23:20.276" v="281"/>
          <ac:spMkLst>
            <pc:docMk/>
            <pc:sldMk cId="3144296915" sldId="2147483632"/>
            <ac:spMk id="19" creationId="{CC22D301-1BF3-6F71-E4D6-52EAFCF13D15}"/>
          </ac:spMkLst>
        </pc:spChg>
        <pc:spChg chg="mod">
          <ac:chgData name="Munir, Hassan" userId="72b44764-6718-4eb5-979c-fc4e67a1d4a7" providerId="ADAL" clId="{8C3B2EC1-8A02-4F91-9624-85847BDE02F4}" dt="2025-03-22T14:40:19.059" v="365" actId="20577"/>
          <ac:spMkLst>
            <pc:docMk/>
            <pc:sldMk cId="3144296915" sldId="2147483632"/>
            <ac:spMk id="41" creationId="{A15B8906-F3CE-C657-9C3B-38F1727FEDEC}"/>
          </ac:spMkLst>
        </pc:spChg>
        <pc:spChg chg="mod">
          <ac:chgData name="Munir, Hassan" userId="72b44764-6718-4eb5-979c-fc4e67a1d4a7" providerId="ADAL" clId="{8C3B2EC1-8A02-4F91-9624-85847BDE02F4}" dt="2025-03-22T14:40:28.445" v="370" actId="20577"/>
          <ac:spMkLst>
            <pc:docMk/>
            <pc:sldMk cId="3144296915" sldId="2147483632"/>
            <ac:spMk id="42" creationId="{B800BF01-2FF3-38BE-2F6B-2EB6C5264AF3}"/>
          </ac:spMkLst>
        </pc:spChg>
        <pc:spChg chg="mod">
          <ac:chgData name="Munir, Hassan" userId="72b44764-6718-4eb5-979c-fc4e67a1d4a7" providerId="ADAL" clId="{8C3B2EC1-8A02-4F91-9624-85847BDE02F4}" dt="2025-03-22T14:22:58.716" v="354"/>
          <ac:spMkLst>
            <pc:docMk/>
            <pc:sldMk cId="3144296915" sldId="2147483632"/>
            <ac:spMk id="59" creationId="{D7770B0F-35F9-5790-B357-3EE04AF943F0}"/>
          </ac:spMkLst>
        </pc:spChg>
        <pc:spChg chg="mod">
          <ac:chgData name="Munir, Hassan" userId="72b44764-6718-4eb5-979c-fc4e67a1d4a7" providerId="ADAL" clId="{8C3B2EC1-8A02-4F91-9624-85847BDE02F4}" dt="2025-03-21T19:23:06.357" v="280" actId="20577"/>
          <ac:spMkLst>
            <pc:docMk/>
            <pc:sldMk cId="3144296915" sldId="2147483632"/>
            <ac:spMk id="60" creationId="{EF27A49C-9335-AAA6-E404-97026A86BE7B}"/>
          </ac:spMkLst>
        </pc:spChg>
        <pc:spChg chg="mod">
          <ac:chgData name="Munir, Hassan" userId="72b44764-6718-4eb5-979c-fc4e67a1d4a7" providerId="ADAL" clId="{8C3B2EC1-8A02-4F91-9624-85847BDE02F4}" dt="2025-03-21T19:23:00.325" v="274"/>
          <ac:spMkLst>
            <pc:docMk/>
            <pc:sldMk cId="3144296915" sldId="2147483632"/>
            <ac:spMk id="61" creationId="{29119C8A-17F9-C6E7-D1E6-861715636463}"/>
          </ac:spMkLst>
        </pc:spChg>
        <pc:spChg chg="mod">
          <ac:chgData name="Munir, Hassan" userId="72b44764-6718-4eb5-979c-fc4e67a1d4a7" providerId="ADAL" clId="{8C3B2EC1-8A02-4F91-9624-85847BDE02F4}" dt="2025-03-22T16:31:52.974" v="386" actId="20577"/>
          <ac:spMkLst>
            <pc:docMk/>
            <pc:sldMk cId="3144296915" sldId="2147483632"/>
            <ac:spMk id="65" creationId="{95911DCC-C0A5-94E7-CDFD-D2F8A221831F}"/>
          </ac:spMkLst>
        </pc:spChg>
        <pc:spChg chg="mod">
          <ac:chgData name="Munir, Hassan" userId="72b44764-6718-4eb5-979c-fc4e67a1d4a7" providerId="ADAL" clId="{8C3B2EC1-8A02-4F91-9624-85847BDE02F4}" dt="2025-03-21T19:54:17.406" v="328"/>
          <ac:spMkLst>
            <pc:docMk/>
            <pc:sldMk cId="3144296915" sldId="2147483632"/>
            <ac:spMk id="66" creationId="{A50B2A70-7AD4-8434-8F50-E5495A70B9A7}"/>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B940BE6-822E-64E4-1B8E-DA7E8F6DD86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687189AF-1ECF-6BAB-FF9F-5123FC35C2C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1CB54DF-B86B-46FB-8D6A-C2382CF829E1}" type="datetimeFigureOut">
              <a:rPr lang="en-US" smtClean="0"/>
              <a:t>4/30/2025</a:t>
            </a:fld>
            <a:endParaRPr lang="en-US" dirty="0"/>
          </a:p>
        </p:txBody>
      </p:sp>
      <p:sp>
        <p:nvSpPr>
          <p:cNvPr id="4" name="Footer Placeholder 3">
            <a:extLst>
              <a:ext uri="{FF2B5EF4-FFF2-40B4-BE49-F238E27FC236}">
                <a16:creationId xmlns:a16="http://schemas.microsoft.com/office/drawing/2014/main" id="{EE0B6D8A-B76E-1FE3-CBCB-324306462A1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B701A8C5-7999-5B2D-A25A-BAC3F6E0035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72928F0-F7E2-4432-9CF2-3F469E9D2A06}" type="slidenum">
              <a:rPr lang="en-US" smtClean="0"/>
              <a:t>‹#›</a:t>
            </a:fld>
            <a:endParaRPr lang="en-US" dirty="0"/>
          </a:p>
        </p:txBody>
      </p:sp>
    </p:spTree>
    <p:extLst>
      <p:ext uri="{BB962C8B-B14F-4D97-AF65-F5344CB8AC3E}">
        <p14:creationId xmlns:p14="http://schemas.microsoft.com/office/powerpoint/2010/main" val="338302131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0D39379-ACCC-A94F-B10E-ED7DE222C28C}" type="datetimeFigureOut">
              <a:rPr lang="en-US"/>
              <a:t>4/30/2025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30CB422-1C33-CB43-B2F9-92730F80FF20}" type="slidenum">
              <a:rPr/>
              <a:t>‹#›</a:t>
            </a:fld>
            <a:endParaRPr lang="en-US" dirty="0"/>
          </a:p>
        </p:txBody>
      </p:sp>
    </p:spTree>
    <p:extLst>
      <p:ext uri="{BB962C8B-B14F-4D97-AF65-F5344CB8AC3E}">
        <p14:creationId xmlns:p14="http://schemas.microsoft.com/office/powerpoint/2010/main" val="16820566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Vantage Health Check (VHC) report is created from Data that is extracted from a Vantage system via BTEQ scripts files. The BTEQ scripts files capture Platform (CPU / IO / Disk) and Database (Query) metrics over a 1-year period (monthly data) along with a 1-month period (daily data). The VHC is designed to review the Platform and Database metrics at a high level for identify any trending insights. If a further deep dive is required for a </a:t>
            </a:r>
            <a:r>
              <a:rPr lang="en-US" dirty="0" err="1"/>
              <a:t>VantageCloud</a:t>
            </a:r>
            <a:r>
              <a:rPr lang="en-US" dirty="0"/>
              <a:t> Enterprise system, then there is a new Cloud Service Offer introduced in August 2024 called “Operations </a:t>
            </a:r>
            <a:r>
              <a:rPr lang="en-US" dirty="0" err="1"/>
              <a:t>VantageCloud</a:t>
            </a:r>
            <a:r>
              <a:rPr lang="en-US" dirty="0"/>
              <a:t> Data Insights” that is delivered by the DMO team (contact: Dan Fritz). Additionally, there are also other Service Offers delivered by the Teradata MS team as follows:</a:t>
            </a:r>
          </a:p>
          <a:p>
            <a:r>
              <a:rPr lang="en-US" dirty="0" err="1"/>
              <a:t>VantageCloud</a:t>
            </a:r>
            <a:r>
              <a:rPr lang="en-US" dirty="0"/>
              <a:t> Database Admin &amp; Ops</a:t>
            </a:r>
          </a:p>
          <a:p>
            <a:r>
              <a:rPr lang="en-US" dirty="0" err="1"/>
              <a:t>VantageCloud</a:t>
            </a:r>
            <a:r>
              <a:rPr lang="en-US" dirty="0"/>
              <a:t> Workload Optimization</a:t>
            </a:r>
          </a:p>
          <a:p>
            <a:r>
              <a:rPr lang="en-US" dirty="0" err="1"/>
              <a:t>VantageCloud</a:t>
            </a:r>
            <a:r>
              <a:rPr lang="en-US" dirty="0"/>
              <a:t> Database Optimization</a:t>
            </a:r>
          </a:p>
          <a:p>
            <a:r>
              <a:rPr lang="en-US" dirty="0" err="1"/>
              <a:t>VantageCloud</a:t>
            </a:r>
            <a:r>
              <a:rPr lang="en-US" dirty="0"/>
              <a:t> Backup &amp; Recovery (BAR)</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30CB422-1C33-CB43-B2F9-92730F80FF20}" type="slidenum">
              <a:rPr kumimoji="0" lang="en-SE" sz="1200" b="0" i="0" u="none" strike="noStrike" kern="1200" cap="none" spc="0" normalizeH="0" baseline="0" noProof="0" smtClean="0">
                <a:ln>
                  <a:noFill/>
                </a:ln>
                <a:solidFill>
                  <a:srgbClr val="00233C"/>
                </a:solidFill>
                <a:effectLst/>
                <a:uLnTx/>
                <a:uFillTx/>
                <a:latin typeface="Inter"/>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SE" sz="1200" b="0" i="0" u="none" strike="noStrike" kern="1200" cap="none" spc="0" normalizeH="0" baseline="0" noProof="0">
              <a:ln>
                <a:noFill/>
              </a:ln>
              <a:solidFill>
                <a:srgbClr val="00233C"/>
              </a:solidFill>
              <a:effectLst/>
              <a:uLnTx/>
              <a:uFillTx/>
              <a:latin typeface="Inter"/>
              <a:ea typeface="+mn-ea"/>
              <a:cs typeface="+mn-cs"/>
            </a:endParaRPr>
          </a:p>
        </p:txBody>
      </p:sp>
    </p:spTree>
    <p:extLst>
      <p:ext uri="{BB962C8B-B14F-4D97-AF65-F5344CB8AC3E}">
        <p14:creationId xmlns:p14="http://schemas.microsoft.com/office/powerpoint/2010/main" val="35797261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1895EF-B3EC-46D0-87C8-714E1061516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A12CEE1-EDCE-A5AE-278D-91539A72DB3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106613A-9C5B-9C1C-EF54-796EF83A199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This slide provide details on Database metrics like number of active users, objects, statements &amp; queries, the disk space availability information as well as the peak &amp; average concurrency reached in a system.</a:t>
            </a:r>
          </a:p>
          <a:p>
            <a:endParaRPr lang="LID4096" dirty="0"/>
          </a:p>
        </p:txBody>
      </p:sp>
      <p:sp>
        <p:nvSpPr>
          <p:cNvPr id="4" name="Slide Number Placeholder 3">
            <a:extLst>
              <a:ext uri="{FF2B5EF4-FFF2-40B4-BE49-F238E27FC236}">
                <a16:creationId xmlns:a16="http://schemas.microsoft.com/office/drawing/2014/main" id="{D5B83573-E581-3929-CA41-83F333553D5B}"/>
              </a:ext>
            </a:extLst>
          </p:cNvPr>
          <p:cNvSpPr>
            <a:spLocks noGrp="1"/>
          </p:cNvSpPr>
          <p:nvPr>
            <p:ph type="sldNum" sz="quarter" idx="5"/>
          </p:nvPr>
        </p:nvSpPr>
        <p:spPr/>
        <p:txBody>
          <a:bodyPr/>
          <a:lstStyle/>
          <a:p>
            <a:fld id="{830CB422-1C33-CB43-B2F9-92730F80FF20}" type="slidenum">
              <a:rPr lang="en-PK" smtClean="0"/>
              <a:t>17</a:t>
            </a:fld>
            <a:endParaRPr lang="en-PK" dirty="0"/>
          </a:p>
        </p:txBody>
      </p:sp>
    </p:spTree>
    <p:extLst>
      <p:ext uri="{BB962C8B-B14F-4D97-AF65-F5344CB8AC3E}">
        <p14:creationId xmlns:p14="http://schemas.microsoft.com/office/powerpoint/2010/main" val="14168926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70EEAD-BDF5-1265-16CB-5B914437E26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FEC591B-31E0-CB54-517D-7C8D5AEFDBF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86B2AC8-FD8F-92A5-E06E-9AAE48541832}"/>
              </a:ext>
            </a:extLst>
          </p:cNvPr>
          <p:cNvSpPr>
            <a:spLocks noGrp="1"/>
          </p:cNvSpPr>
          <p:nvPr>
            <p:ph type="body" idx="1"/>
          </p:nvPr>
        </p:nvSpPr>
        <p:spPr/>
        <p:txBody>
          <a:bodyPr/>
          <a:lstStyle/>
          <a:p>
            <a:r>
              <a:rPr lang="en-US" dirty="0"/>
              <a:t>This slide talks about the Databases where most frequent DML Operations were performed over a reporting period.</a:t>
            </a:r>
          </a:p>
        </p:txBody>
      </p:sp>
      <p:sp>
        <p:nvSpPr>
          <p:cNvPr id="4" name="Slide Number Placeholder 3">
            <a:extLst>
              <a:ext uri="{FF2B5EF4-FFF2-40B4-BE49-F238E27FC236}">
                <a16:creationId xmlns:a16="http://schemas.microsoft.com/office/drawing/2014/main" id="{C35818CF-FF56-5C75-9C8F-CFD51A7372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FDCFA53-E6C0-FD4E-82A8-4284543D796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594788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gives information about all the Teradata Applications that the customer uses to run queries, retrieve the data, visualize and perform business analysis.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solidFill>
                  <a:srgbClr val="2B363E"/>
                </a:solidFill>
                <a:effectLst/>
                <a:latin typeface="Calibri" panose="020F0502020204030204" pitchFamily="34" charset="0"/>
                <a:ea typeface="Aptos" panose="020B0004020202020204" pitchFamily="34" charset="0"/>
                <a:cs typeface="Aptos" panose="020B0004020202020204" pitchFamily="34" charset="0"/>
              </a:rPr>
              <a:t>The </a:t>
            </a:r>
            <a:r>
              <a:rPr lang="en-GB" sz="1800" b="1" dirty="0">
                <a:solidFill>
                  <a:srgbClr val="2B363E"/>
                </a:solidFill>
                <a:effectLst/>
                <a:latin typeface="Calibri" panose="020F0502020204030204" pitchFamily="34" charset="0"/>
                <a:ea typeface="Aptos" panose="020B0004020202020204" pitchFamily="34" charset="0"/>
                <a:cs typeface="Aptos" panose="020B0004020202020204" pitchFamily="34" charset="0"/>
              </a:rPr>
              <a:t>“total fetched rows”</a:t>
            </a:r>
            <a:r>
              <a:rPr lang="en-GB" sz="1800" dirty="0">
                <a:solidFill>
                  <a:srgbClr val="2B363E"/>
                </a:solidFill>
                <a:effectLst/>
                <a:latin typeface="Calibri" panose="020F0502020204030204" pitchFamily="34" charset="0"/>
                <a:ea typeface="Aptos" panose="020B0004020202020204" pitchFamily="34" charset="0"/>
                <a:cs typeface="Aptos" panose="020B0004020202020204" pitchFamily="34" charset="0"/>
              </a:rPr>
              <a:t> on this slide means the sum of total number of rows returned against all the queries executed by a particular application. </a:t>
            </a:r>
            <a:endParaRPr lang="en-US" dirty="0"/>
          </a:p>
        </p:txBody>
      </p:sp>
      <p:sp>
        <p:nvSpPr>
          <p:cNvPr id="4" name="Slide Number Placeholder 3"/>
          <p:cNvSpPr>
            <a:spLocks noGrp="1"/>
          </p:cNvSpPr>
          <p:nvPr>
            <p:ph type="sldNum" sz="quarter" idx="5"/>
          </p:nvPr>
        </p:nvSpPr>
        <p:spPr/>
        <p:txBody>
          <a:bodyPr/>
          <a:lstStyle/>
          <a:p>
            <a:fld id="{FFDCFA53-E6C0-FD4E-82A8-4284543D7962}" type="slidenum">
              <a:rPr lang="en-US" smtClean="0"/>
              <a:t>19</a:t>
            </a:fld>
            <a:endParaRPr lang="en-US"/>
          </a:p>
        </p:txBody>
      </p:sp>
    </p:spTree>
    <p:extLst>
      <p:ext uri="{BB962C8B-B14F-4D97-AF65-F5344CB8AC3E}">
        <p14:creationId xmlns:p14="http://schemas.microsoft.com/office/powerpoint/2010/main" val="25002940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slide gives information on daily Query Concurrency levels (number of queries running in a point in time in parallel) over a reporting period. It shows Teradata Vantage’s ability to absorb and run these huge workloads without affecting customer system.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Any spikes in Concurrency can be noted for possible workload delays for that specific day.</a:t>
            </a:r>
          </a:p>
        </p:txBody>
      </p:sp>
      <p:sp>
        <p:nvSpPr>
          <p:cNvPr id="4" name="Slide Number Placeholder 3"/>
          <p:cNvSpPr>
            <a:spLocks noGrp="1"/>
          </p:cNvSpPr>
          <p:nvPr>
            <p:ph type="sldNum" sz="quarter" idx="5"/>
          </p:nvPr>
        </p:nvSpPr>
        <p:spPr/>
        <p:txBody>
          <a:bodyPr/>
          <a:lstStyle/>
          <a:p>
            <a:fld id="{FFDCFA53-E6C0-FD4E-82A8-4284543D7962}" type="slidenum">
              <a:rPr lang="en-US" smtClean="0"/>
              <a:t>20</a:t>
            </a:fld>
            <a:endParaRPr lang="en-US"/>
          </a:p>
        </p:txBody>
      </p:sp>
    </p:spTree>
    <p:extLst>
      <p:ext uri="{BB962C8B-B14F-4D97-AF65-F5344CB8AC3E}">
        <p14:creationId xmlns:p14="http://schemas.microsoft.com/office/powerpoint/2010/main" val="33550537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chart gives information of daily Queries and Statements being processed by the system over the reporting period.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Any spikes in queries/statements per day metric can be noted for possible workload imbalance for that specific day.</a:t>
            </a:r>
          </a:p>
        </p:txBody>
      </p:sp>
      <p:sp>
        <p:nvSpPr>
          <p:cNvPr id="4" name="Slide Number Placeholder 3"/>
          <p:cNvSpPr>
            <a:spLocks noGrp="1"/>
          </p:cNvSpPr>
          <p:nvPr>
            <p:ph type="sldNum" sz="quarter" idx="5"/>
          </p:nvPr>
        </p:nvSpPr>
        <p:spPr/>
        <p:txBody>
          <a:bodyPr/>
          <a:lstStyle/>
          <a:p>
            <a:fld id="{830CB422-1C33-CB43-B2F9-92730F80FF20}" type="slidenum">
              <a:rPr lang="en-PK" smtClean="0"/>
              <a:t>21</a:t>
            </a:fld>
            <a:endParaRPr lang="en-PK" dirty="0"/>
          </a:p>
        </p:txBody>
      </p:sp>
    </p:spTree>
    <p:extLst>
      <p:ext uri="{BB962C8B-B14F-4D97-AF65-F5344CB8AC3E}">
        <p14:creationId xmlns:p14="http://schemas.microsoft.com/office/powerpoint/2010/main" val="14725506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6E4C85-12B5-18FC-5B31-34645808DB8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8D992B7-8522-33AF-6E35-D815E867BB1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442C148-CF68-4B61-EA7D-B20CF5E1A4EF}"/>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chart gives information of daily Queries and Statements being processed by the system over the reporting period.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Any spikes in queries/statements per day metric can be noted for possible workload imbalance for that specific day.</a:t>
            </a:r>
          </a:p>
        </p:txBody>
      </p:sp>
      <p:sp>
        <p:nvSpPr>
          <p:cNvPr id="4" name="Slide Number Placeholder 3">
            <a:extLst>
              <a:ext uri="{FF2B5EF4-FFF2-40B4-BE49-F238E27FC236}">
                <a16:creationId xmlns:a16="http://schemas.microsoft.com/office/drawing/2014/main" id="{E45D3317-458D-1609-701E-29C00D2AE08B}"/>
              </a:ext>
            </a:extLst>
          </p:cNvPr>
          <p:cNvSpPr>
            <a:spLocks noGrp="1"/>
          </p:cNvSpPr>
          <p:nvPr>
            <p:ph type="sldNum" sz="quarter" idx="5"/>
          </p:nvPr>
        </p:nvSpPr>
        <p:spPr/>
        <p:txBody>
          <a:bodyPr/>
          <a:lstStyle/>
          <a:p>
            <a:fld id="{830CB422-1C33-CB43-B2F9-92730F80FF20}" type="slidenum">
              <a:rPr lang="en-PK" smtClean="0"/>
              <a:t>22</a:t>
            </a:fld>
            <a:endParaRPr lang="en-PK" dirty="0"/>
          </a:p>
        </p:txBody>
      </p:sp>
    </p:spTree>
    <p:extLst>
      <p:ext uri="{BB962C8B-B14F-4D97-AF65-F5344CB8AC3E}">
        <p14:creationId xmlns:p14="http://schemas.microsoft.com/office/powerpoint/2010/main" val="41698246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8E3115-AC31-C33D-FE4F-AC5FD98AD05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A4EA179-BC30-DA9A-3BEF-C0426374AA8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13750F7-D471-C14A-1D3D-869378B5E3F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slide gives information on daily Query Concurrency levels (number of queries running in a point in time in parallel) over a reporting period. It shows Teradata Vantage’s ability to absorb and run these huge workloads without affecting customer system.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Any spikes in Concurrency can be noted for possible workload delays for that specific day.</a:t>
            </a:r>
          </a:p>
        </p:txBody>
      </p:sp>
      <p:sp>
        <p:nvSpPr>
          <p:cNvPr id="4" name="Slide Number Placeholder 3">
            <a:extLst>
              <a:ext uri="{FF2B5EF4-FFF2-40B4-BE49-F238E27FC236}">
                <a16:creationId xmlns:a16="http://schemas.microsoft.com/office/drawing/2014/main" id="{95C31A5E-FACE-CCDA-9789-CC78527A758C}"/>
              </a:ext>
            </a:extLst>
          </p:cNvPr>
          <p:cNvSpPr>
            <a:spLocks noGrp="1"/>
          </p:cNvSpPr>
          <p:nvPr>
            <p:ph type="sldNum" sz="quarter" idx="5"/>
          </p:nvPr>
        </p:nvSpPr>
        <p:spPr/>
        <p:txBody>
          <a:bodyPr/>
          <a:lstStyle/>
          <a:p>
            <a:fld id="{FFDCFA53-E6C0-FD4E-82A8-4284543D7962}" type="slidenum">
              <a:rPr lang="en-US" smtClean="0"/>
              <a:t>23</a:t>
            </a:fld>
            <a:endParaRPr lang="en-US"/>
          </a:p>
        </p:txBody>
      </p:sp>
    </p:spTree>
    <p:extLst>
      <p:ext uri="{BB962C8B-B14F-4D97-AF65-F5344CB8AC3E}">
        <p14:creationId xmlns:p14="http://schemas.microsoft.com/office/powerpoint/2010/main" val="39948987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graph above shows us how Single table queries account for most of the workload but only consumes less of the total CPU. This allows the system to efficiently run millions of small, operational queries.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On the other hand, complex strategical queries where multi-table join happens takes up more CPU. Since the number of these complex queries are not big, it helps with workload management, guaranteeing SLA and delivering analytic value for the Enterprise.</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FDCFA53-E6C0-FD4E-82A8-4284543D796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734974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Callout shows the Database consuming the most CPU resources in the reporting period.</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FDCFA53-E6C0-FD4E-82A8-4284543D796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68538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FDCFA53-E6C0-FD4E-82A8-4284543D796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820565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830CB422-1C33-CB43-B2F9-92730F80FF20}" type="slidenum">
              <a:rPr lang="en-GB" smtClean="0"/>
              <a:t>3</a:t>
            </a:fld>
            <a:endParaRPr lang="en-GB"/>
          </a:p>
        </p:txBody>
      </p:sp>
    </p:spTree>
    <p:extLst>
      <p:ext uri="{BB962C8B-B14F-4D97-AF65-F5344CB8AC3E}">
        <p14:creationId xmlns:p14="http://schemas.microsoft.com/office/powerpoint/2010/main" val="251890001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The slide talks about the top 25 Database features as per Frequency (average daily use count), used by the customer in a reporting period.</a:t>
            </a:r>
          </a:p>
          <a:p>
            <a:r>
              <a:rPr lang="en-IN" dirty="0"/>
              <a:t>It can give us an opportunity to talk and introduce more available features which would help customers execute day-to-day tasks.</a:t>
            </a:r>
          </a:p>
        </p:txBody>
      </p:sp>
      <p:sp>
        <p:nvSpPr>
          <p:cNvPr id="4" name="Slide Number Placeholder 3"/>
          <p:cNvSpPr>
            <a:spLocks noGrp="1"/>
          </p:cNvSpPr>
          <p:nvPr>
            <p:ph type="sldNum" sz="quarter" idx="5"/>
          </p:nvPr>
        </p:nvSpPr>
        <p:spPr/>
        <p:txBody>
          <a:bodyPr/>
          <a:lstStyle/>
          <a:p>
            <a:fld id="{830CB422-1C33-CB43-B2F9-92730F80FF20}" type="slidenum">
              <a:rPr lang="en-PK" smtClean="0"/>
              <a:t>29</a:t>
            </a:fld>
            <a:endParaRPr lang="en-PK" dirty="0"/>
          </a:p>
        </p:txBody>
      </p:sp>
    </p:spTree>
    <p:extLst>
      <p:ext uri="{BB962C8B-B14F-4D97-AF65-F5344CB8AC3E}">
        <p14:creationId xmlns:p14="http://schemas.microsoft.com/office/powerpoint/2010/main" val="71064463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The slide talks about the top 25 Database features as per CPU Utilization (highest CPU seconds per query), used by the customer in a reporting period.</a:t>
            </a:r>
          </a:p>
          <a:p>
            <a:r>
              <a:rPr lang="en-IN" dirty="0"/>
              <a:t>It can give us an opportunity to talk and introduce more available features which would help customers execute day-to-day tasks.</a:t>
            </a:r>
          </a:p>
        </p:txBody>
      </p:sp>
      <p:sp>
        <p:nvSpPr>
          <p:cNvPr id="4" name="Slide Number Placeholder 3"/>
          <p:cNvSpPr>
            <a:spLocks noGrp="1"/>
          </p:cNvSpPr>
          <p:nvPr>
            <p:ph type="sldNum" sz="quarter" idx="5"/>
          </p:nvPr>
        </p:nvSpPr>
        <p:spPr/>
        <p:txBody>
          <a:bodyPr/>
          <a:lstStyle/>
          <a:p>
            <a:fld id="{830CB422-1C33-CB43-B2F9-92730F80FF20}" type="slidenum">
              <a:rPr lang="en-PK" smtClean="0"/>
              <a:t>30</a:t>
            </a:fld>
            <a:endParaRPr lang="en-PK" dirty="0"/>
          </a:p>
        </p:txBody>
      </p:sp>
    </p:spTree>
    <p:extLst>
      <p:ext uri="{BB962C8B-B14F-4D97-AF65-F5344CB8AC3E}">
        <p14:creationId xmlns:p14="http://schemas.microsoft.com/office/powerpoint/2010/main" val="386179788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As per these details, few </a:t>
            </a:r>
            <a:r>
              <a:rPr lang="en-IN" dirty="0" err="1"/>
              <a:t>ClearScape</a:t>
            </a:r>
            <a:r>
              <a:rPr lang="en-IN" dirty="0"/>
              <a:t> features are being used by the customer out of 178 available ones. This slide can be used to introduce them to more capabilities of </a:t>
            </a:r>
            <a:r>
              <a:rPr lang="en-IN" dirty="0" err="1"/>
              <a:t>ClearScape</a:t>
            </a:r>
            <a:r>
              <a:rPr lang="en-IN" dirty="0"/>
              <a:t> analytics which can help with business use cases. Links to document on all the available features and how to use them are also being provided.</a:t>
            </a:r>
          </a:p>
          <a:p>
            <a:endParaRPr lang="LID4096" dirty="0"/>
          </a:p>
        </p:txBody>
      </p:sp>
      <p:sp>
        <p:nvSpPr>
          <p:cNvPr id="4" name="Slide Number Placeholder 3"/>
          <p:cNvSpPr>
            <a:spLocks noGrp="1"/>
          </p:cNvSpPr>
          <p:nvPr>
            <p:ph type="sldNum" sz="quarter" idx="5"/>
          </p:nvPr>
        </p:nvSpPr>
        <p:spPr/>
        <p:txBody>
          <a:bodyPr/>
          <a:lstStyle/>
          <a:p>
            <a:fld id="{830CB422-1C33-CB43-B2F9-92730F80FF20}" type="slidenum">
              <a:rPr lang="en-PK" smtClean="0"/>
              <a:t>31</a:t>
            </a:fld>
            <a:endParaRPr lang="en-PK" dirty="0"/>
          </a:p>
        </p:txBody>
      </p:sp>
    </p:spTree>
    <p:extLst>
      <p:ext uri="{BB962C8B-B14F-4D97-AF65-F5344CB8AC3E}">
        <p14:creationId xmlns:p14="http://schemas.microsoft.com/office/powerpoint/2010/main" val="375133052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This slide can be leveraged to discuss about all the features and capabilities in Vantage which can prove to be beneficial for the customer but are not being used by them currently.</a:t>
            </a:r>
          </a:p>
          <a:p>
            <a:endParaRPr lang="LID4096" dirty="0"/>
          </a:p>
        </p:txBody>
      </p:sp>
      <p:sp>
        <p:nvSpPr>
          <p:cNvPr id="4" name="Slide Number Placeholder 3"/>
          <p:cNvSpPr>
            <a:spLocks noGrp="1"/>
          </p:cNvSpPr>
          <p:nvPr>
            <p:ph type="sldNum" sz="quarter" idx="5"/>
          </p:nvPr>
        </p:nvSpPr>
        <p:spPr/>
        <p:txBody>
          <a:bodyPr/>
          <a:lstStyle/>
          <a:p>
            <a:fld id="{830CB422-1C33-CB43-B2F9-92730F80FF20}" type="slidenum">
              <a:rPr lang="en-PK" smtClean="0"/>
              <a:t>32</a:t>
            </a:fld>
            <a:endParaRPr lang="en-PK" dirty="0"/>
          </a:p>
        </p:txBody>
      </p:sp>
    </p:spTree>
    <p:extLst>
      <p:ext uri="{BB962C8B-B14F-4D97-AF65-F5344CB8AC3E}">
        <p14:creationId xmlns:p14="http://schemas.microsoft.com/office/powerpoint/2010/main" val="178299316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This slide gives information on percentage of CPU Utilization on a daily and hourly basis. Red signifies that the CPU is being heavily used.</a:t>
            </a:r>
          </a:p>
          <a:p>
            <a:r>
              <a:rPr lang="en-IN" dirty="0"/>
              <a:t>The chart can help drive conversations on Workload Management and Optimization (TASM) or possible System Expansions.</a:t>
            </a:r>
          </a:p>
          <a:p>
            <a:endParaRPr lang="LID4096" dirty="0"/>
          </a:p>
        </p:txBody>
      </p:sp>
      <p:sp>
        <p:nvSpPr>
          <p:cNvPr id="4" name="Slide Number Placeholder 3"/>
          <p:cNvSpPr>
            <a:spLocks noGrp="1"/>
          </p:cNvSpPr>
          <p:nvPr>
            <p:ph type="sldNum" sz="quarter" idx="5"/>
          </p:nvPr>
        </p:nvSpPr>
        <p:spPr/>
        <p:txBody>
          <a:bodyPr/>
          <a:lstStyle/>
          <a:p>
            <a:fld id="{830CB422-1C33-CB43-B2F9-92730F80FF20}" type="slidenum">
              <a:rPr lang="en-PK" smtClean="0"/>
              <a:t>34</a:t>
            </a:fld>
            <a:endParaRPr lang="en-PK" dirty="0"/>
          </a:p>
        </p:txBody>
      </p:sp>
    </p:spTree>
    <p:extLst>
      <p:ext uri="{BB962C8B-B14F-4D97-AF65-F5344CB8AC3E}">
        <p14:creationId xmlns:p14="http://schemas.microsoft.com/office/powerpoint/2010/main" val="92161019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This slide gives information on percentage of Peak CPU Utilization on a daily and hourly basis. Red signifies that the CPU is being heavily used.</a:t>
            </a:r>
          </a:p>
          <a:p>
            <a:r>
              <a:rPr lang="en-IN" dirty="0"/>
              <a:t>The chart can help drive conversations on Workload Management and Optimization (TASM) or possible System Expansions.</a:t>
            </a:r>
          </a:p>
          <a:p>
            <a:endParaRPr lang="LID4096" dirty="0"/>
          </a:p>
        </p:txBody>
      </p:sp>
      <p:sp>
        <p:nvSpPr>
          <p:cNvPr id="4" name="Slide Number Placeholder 3"/>
          <p:cNvSpPr>
            <a:spLocks noGrp="1"/>
          </p:cNvSpPr>
          <p:nvPr>
            <p:ph type="sldNum" sz="quarter" idx="5"/>
          </p:nvPr>
        </p:nvSpPr>
        <p:spPr/>
        <p:txBody>
          <a:bodyPr/>
          <a:lstStyle/>
          <a:p>
            <a:fld id="{830CB422-1C33-CB43-B2F9-92730F80FF20}" type="slidenum">
              <a:rPr lang="en-PK" smtClean="0"/>
              <a:t>35</a:t>
            </a:fld>
            <a:endParaRPr lang="en-PK" dirty="0"/>
          </a:p>
        </p:txBody>
      </p:sp>
    </p:spTree>
    <p:extLst>
      <p:ext uri="{BB962C8B-B14F-4D97-AF65-F5344CB8AC3E}">
        <p14:creationId xmlns:p14="http://schemas.microsoft.com/office/powerpoint/2010/main" val="285068796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is a daily Average I/O Busy metric over a reporting period. The I/O Busy line may occasionally exceed to max I/O as it is an estimated number. The Callout highlights the lowest and highest daily Average I/O Busy in that reporting period.</a:t>
            </a:r>
          </a:p>
          <a:p>
            <a:endParaRPr lang="en-US" dirty="0"/>
          </a:p>
        </p:txBody>
      </p:sp>
      <p:sp>
        <p:nvSpPr>
          <p:cNvPr id="4" name="Slide Number Placeholder 3"/>
          <p:cNvSpPr>
            <a:spLocks noGrp="1"/>
          </p:cNvSpPr>
          <p:nvPr>
            <p:ph type="sldNum" sz="quarter" idx="5"/>
          </p:nvPr>
        </p:nvSpPr>
        <p:spPr/>
        <p:txBody>
          <a:bodyPr/>
          <a:lstStyle/>
          <a:p>
            <a:fld id="{FFDCFA53-E6C0-FD4E-82A8-4284543D7962}" type="slidenum">
              <a:rPr lang="en-US" smtClean="0"/>
              <a:pPr/>
              <a:t>36</a:t>
            </a:fld>
            <a:endParaRPr lang="en-US" dirty="0"/>
          </a:p>
        </p:txBody>
      </p:sp>
    </p:spTree>
    <p:extLst>
      <p:ext uri="{BB962C8B-B14F-4D97-AF65-F5344CB8AC3E}">
        <p14:creationId xmlns:p14="http://schemas.microsoft.com/office/powerpoint/2010/main" val="149167307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is the hourly I/O Busy metric over a reporting period. The highest I/O is an estimate and could exceed the max I/O. The Callout shows the highest I/O Busy in a 1-hour sample.</a:t>
            </a:r>
          </a:p>
          <a:p>
            <a:endParaRPr lang="LID4096" dirty="0"/>
          </a:p>
        </p:txBody>
      </p:sp>
      <p:sp>
        <p:nvSpPr>
          <p:cNvPr id="4" name="Slide Number Placeholder 3"/>
          <p:cNvSpPr>
            <a:spLocks noGrp="1"/>
          </p:cNvSpPr>
          <p:nvPr>
            <p:ph type="sldNum" sz="quarter" idx="5"/>
          </p:nvPr>
        </p:nvSpPr>
        <p:spPr/>
        <p:txBody>
          <a:bodyPr/>
          <a:lstStyle/>
          <a:p>
            <a:fld id="{830CB422-1C33-CB43-B2F9-92730F80FF20}" type="slidenum">
              <a:rPr lang="en-PK" smtClean="0"/>
              <a:t>37</a:t>
            </a:fld>
            <a:endParaRPr lang="en-PK" dirty="0"/>
          </a:p>
        </p:txBody>
      </p:sp>
    </p:spTree>
    <p:extLst>
      <p:ext uri="{BB962C8B-B14F-4D97-AF65-F5344CB8AC3E}">
        <p14:creationId xmlns:p14="http://schemas.microsoft.com/office/powerpoint/2010/main" val="27018700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Callout shows the Database with the most I/O volume in the reporting period.</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FDCFA53-E6C0-FD4E-82A8-4284543D796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5888670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FDCFA53-E6C0-FD4E-82A8-4284543D796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261466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1" dirty="0"/>
              <a:t>Query Count</a:t>
            </a:r>
            <a:r>
              <a:rPr lang="en-GB" sz="1200" dirty="0"/>
              <a:t> refers to the number of queries executed. Each time a query is sent for execution, it is counted as one query. A query can be single or multi-statement.</a:t>
            </a:r>
          </a:p>
          <a:p>
            <a:endParaRPr lang="en-GB" sz="1200" dirty="0"/>
          </a:p>
          <a:p>
            <a:r>
              <a:rPr lang="en-GB" sz="1200" b="1" dirty="0"/>
              <a:t>Statement Count </a:t>
            </a:r>
            <a:r>
              <a:rPr lang="en-GB" sz="1200" dirty="0"/>
              <a:t>refers to the number of individual SQL statements within a single query or transaction. A query or transaction can contain multiple SQL statements, such as Begin Transaction, SELECT, INSERT, End Transaction etc</a:t>
            </a:r>
            <a:r>
              <a:rPr lang="en-GB" sz="1200"/>
              <a:t>. </a:t>
            </a:r>
            <a:endParaRPr lang="en-US" sz="1200"/>
          </a:p>
        </p:txBody>
      </p:sp>
      <p:sp>
        <p:nvSpPr>
          <p:cNvPr id="4" name="Slide Number Placeholder 3"/>
          <p:cNvSpPr>
            <a:spLocks noGrp="1"/>
          </p:cNvSpPr>
          <p:nvPr>
            <p:ph type="sldNum" sz="quarter" idx="5"/>
          </p:nvPr>
        </p:nvSpPr>
        <p:spPr/>
        <p:txBody>
          <a:bodyPr/>
          <a:lstStyle/>
          <a:p>
            <a:fld id="{830CB422-1C33-CB43-B2F9-92730F80FF20}" type="slidenum">
              <a:rPr lang="en-PK" smtClean="0"/>
              <a:t>5</a:t>
            </a:fld>
            <a:endParaRPr lang="en-PK" dirty="0"/>
          </a:p>
        </p:txBody>
      </p:sp>
    </p:spTree>
    <p:extLst>
      <p:ext uri="{BB962C8B-B14F-4D97-AF65-F5344CB8AC3E}">
        <p14:creationId xmlns:p14="http://schemas.microsoft.com/office/powerpoint/2010/main" val="386766750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FDCFA53-E6C0-FD4E-82A8-4284543D796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2511590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FDCFA53-E6C0-FD4E-82A8-4284543D796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0122354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FDCFA53-E6C0-FD4E-82A8-4284543D796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7449123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FDCFA53-E6C0-FD4E-82A8-4284543D796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8534097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tables gives an idea of the Disk Space Used and the maximum space available for all the Databases in a customer system.</a:t>
            </a:r>
          </a:p>
          <a:p>
            <a:endParaRPr lang="en-US" dirty="0"/>
          </a:p>
        </p:txBody>
      </p:sp>
      <p:sp>
        <p:nvSpPr>
          <p:cNvPr id="4" name="Slide Number Placeholder 3"/>
          <p:cNvSpPr>
            <a:spLocks noGrp="1"/>
          </p:cNvSpPr>
          <p:nvPr>
            <p:ph type="sldNum" sz="quarter" idx="5"/>
          </p:nvPr>
        </p:nvSpPr>
        <p:spPr/>
        <p:txBody>
          <a:bodyPr/>
          <a:lstStyle/>
          <a:p>
            <a:fld id="{FFDCFA53-E6C0-FD4E-82A8-4284543D7962}" type="slidenum">
              <a:rPr lang="en-US" smtClean="0"/>
              <a:t>45</a:t>
            </a:fld>
            <a:endParaRPr lang="en-US"/>
          </a:p>
        </p:txBody>
      </p:sp>
    </p:spTree>
    <p:extLst>
      <p:ext uri="{BB962C8B-B14F-4D97-AF65-F5344CB8AC3E}">
        <p14:creationId xmlns:p14="http://schemas.microsoft.com/office/powerpoint/2010/main" val="186688800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System database excluded:</a:t>
            </a:r>
          </a:p>
          <a:p>
            <a:endParaRPr lang="en-US" dirty="0"/>
          </a:p>
          <a:p>
            <a:r>
              <a:rPr lang="en-US" dirty="0" err="1"/>
              <a:t>DatabaseName</a:t>
            </a:r>
            <a:r>
              <a:rPr lang="en-US" dirty="0"/>
              <a:t> NOT IN ('All', '</a:t>
            </a:r>
            <a:r>
              <a:rPr lang="en-US" dirty="0" err="1"/>
              <a:t>Crashdumps</a:t>
            </a:r>
            <a:r>
              <a:rPr lang="en-US" dirty="0"/>
              <a:t>', 'DBC', '</a:t>
            </a:r>
            <a:r>
              <a:rPr lang="en-US" dirty="0" err="1"/>
              <a:t>dbcmngr</a:t>
            </a:r>
            <a:r>
              <a:rPr lang="en-US" dirty="0"/>
              <a:t>’, 'Default', '</a:t>
            </a:r>
            <a:r>
              <a:rPr lang="en-US" dirty="0" err="1"/>
              <a:t>External_AP</a:t>
            </a:r>
            <a:r>
              <a:rPr lang="en-US" dirty="0"/>
              <a:t>', 'EXTUSER', '</a:t>
            </a:r>
            <a:r>
              <a:rPr lang="en-US" dirty="0" err="1"/>
              <a:t>LockLogShredder</a:t>
            </a:r>
            <a:r>
              <a:rPr lang="en-US" dirty="0"/>
              <a:t>', 'PUBLIC','</a:t>
            </a:r>
            <a:r>
              <a:rPr lang="en-US" dirty="0" err="1"/>
              <a:t>Sys_Calendar</a:t>
            </a:r>
            <a:r>
              <a:rPr lang="en-US" dirty="0"/>
              <a:t>', '</a:t>
            </a:r>
            <a:r>
              <a:rPr lang="en-US" dirty="0" err="1"/>
              <a:t>SysAdmin</a:t>
            </a:r>
            <a:r>
              <a:rPr lang="en-US" dirty="0"/>
              <a:t>', 'SYSBAR', 'SYSJDBC', 'SYSLIB','</a:t>
            </a:r>
            <a:r>
              <a:rPr lang="en-US" dirty="0" err="1"/>
              <a:t>SystemFe</a:t>
            </a:r>
            <a:r>
              <a:rPr lang="en-US" dirty="0"/>
              <a:t>', 'SYSUDTLIB', 'SYSUIF', 'TD_SERVER_DB', '</a:t>
            </a:r>
            <a:r>
              <a:rPr lang="en-US" dirty="0" err="1"/>
              <a:t>TDStats</a:t>
            </a:r>
            <a:r>
              <a:rPr lang="en-US" dirty="0"/>
              <a:t>','TD_SYSGPL', 'TD_SYSXML', '</a:t>
            </a:r>
            <a:r>
              <a:rPr lang="en-US" dirty="0" err="1"/>
              <a:t>TDMaps</a:t>
            </a:r>
            <a:r>
              <a:rPr lang="en-US" dirty="0"/>
              <a:t>', 'TDPUSER', 'TDQCD','</a:t>
            </a:r>
            <a:r>
              <a:rPr lang="en-US" dirty="0" err="1"/>
              <a:t>tdwm</a:t>
            </a:r>
            <a:r>
              <a:rPr lang="en-US" dirty="0"/>
              <a:t>', 'SQLJ', 'TD_SYSFNLIB', 'SYSSPATIAL')</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FDCFA53-E6C0-FD4E-82A8-4284543D796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5870860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System database excluded:</a:t>
            </a:r>
          </a:p>
          <a:p>
            <a:endParaRPr lang="en-US"/>
          </a:p>
          <a:p>
            <a:r>
              <a:rPr lang="en-US" err="1"/>
              <a:t>DatabaseName</a:t>
            </a:r>
            <a:r>
              <a:rPr lang="en-US"/>
              <a:t> NOT IN ('All', '</a:t>
            </a:r>
            <a:r>
              <a:rPr lang="en-US" err="1"/>
              <a:t>Crashdumps</a:t>
            </a:r>
            <a:r>
              <a:rPr lang="en-US"/>
              <a:t>', 'DBC', '</a:t>
            </a:r>
            <a:r>
              <a:rPr lang="en-US" err="1"/>
              <a:t>dbcmngr</a:t>
            </a:r>
            <a:r>
              <a:rPr lang="en-US"/>
              <a:t>’, 'Default', '</a:t>
            </a:r>
            <a:r>
              <a:rPr lang="en-US" err="1"/>
              <a:t>External_AP</a:t>
            </a:r>
            <a:r>
              <a:rPr lang="en-US"/>
              <a:t>', 'EXTUSER', '</a:t>
            </a:r>
            <a:r>
              <a:rPr lang="en-US" err="1"/>
              <a:t>LockLogShredder</a:t>
            </a:r>
            <a:r>
              <a:rPr lang="en-US"/>
              <a:t>', 'PUBLIC','</a:t>
            </a:r>
            <a:r>
              <a:rPr lang="en-US" err="1"/>
              <a:t>Sys_Calendar</a:t>
            </a:r>
            <a:r>
              <a:rPr lang="en-US"/>
              <a:t>', '</a:t>
            </a:r>
            <a:r>
              <a:rPr lang="en-US" err="1"/>
              <a:t>SysAdmin</a:t>
            </a:r>
            <a:r>
              <a:rPr lang="en-US"/>
              <a:t>', 'SYSBAR', 'SYSJDBC', 'SYSLIB','</a:t>
            </a:r>
            <a:r>
              <a:rPr lang="en-US" err="1"/>
              <a:t>SystemFe</a:t>
            </a:r>
            <a:r>
              <a:rPr lang="en-US"/>
              <a:t>', 'SYSUDTLIB', 'SYSUIF', 'TD_SERVER_DB', '</a:t>
            </a:r>
            <a:r>
              <a:rPr lang="en-US" err="1"/>
              <a:t>TDStats</a:t>
            </a:r>
            <a:r>
              <a:rPr lang="en-US"/>
              <a:t>','TD_SYSGPL', 'TD_SYSXML', '</a:t>
            </a:r>
            <a:r>
              <a:rPr lang="en-US" err="1"/>
              <a:t>TDMaps</a:t>
            </a:r>
            <a:r>
              <a:rPr lang="en-US"/>
              <a:t>', 'TDPUSER', 'TDQCD','</a:t>
            </a:r>
            <a:r>
              <a:rPr lang="en-US" err="1"/>
              <a:t>tdwm</a:t>
            </a:r>
            <a:r>
              <a:rPr lang="en-US"/>
              <a:t>', 'SQLJ', 'TD_SYSFNLIB', 'SYSSPATIAL')</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FDCFA53-E6C0-FD4E-82A8-4284543D796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143583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Talking points:</a:t>
            </a:r>
          </a:p>
          <a:p>
            <a:pPr marL="0" marR="0" lvl="0" indent="0" algn="l" defTabSz="914400" rtl="0" eaLnBrk="1" fontAlgn="auto" latinLnBrk="0" hangingPunct="1">
              <a:lnSpc>
                <a:spcPct val="100000"/>
              </a:lnSpc>
              <a:spcBef>
                <a:spcPts val="0"/>
              </a:spcBef>
              <a:spcAft>
                <a:spcPts val="0"/>
              </a:spcAft>
              <a:buClrTx/>
              <a:buSzTx/>
              <a:buFontTx/>
              <a:buNone/>
              <a:tabLst/>
              <a:defRPr/>
            </a:pPr>
            <a:r>
              <a:rPr lang="en-IN"/>
              <a:t>This Summary slide highlights key metrics in the area of Platform Metrics (CPU, I/O, Disk), Database Metrics (Statements per Day, Query Concurrency, Multi-Table Joins), Daily Data Transfers, </a:t>
            </a:r>
            <a:r>
              <a:rPr lang="en-IN" err="1"/>
              <a:t>Clearscape</a:t>
            </a:r>
            <a:r>
              <a:rPr lang="en-IN"/>
              <a:t> Feature usage, and Other Key Area such as usage of Unsupported Client tools, Case / Change Requests which impact the graph or data in this report, and TCA Telemetry data collection status.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a:p>
          <a:p>
            <a:pPr marL="0" indent="0">
              <a:buFontTx/>
              <a:buNone/>
            </a:pPr>
            <a:r>
              <a:rPr lang="en-US" b="1"/>
              <a:t>Platform Metrics:</a:t>
            </a:r>
          </a:p>
          <a:p>
            <a:pPr marL="0" indent="0">
              <a:buFontTx/>
              <a:buNone/>
            </a:pPr>
            <a:r>
              <a:rPr lang="en-US"/>
              <a:t>- </a:t>
            </a:r>
            <a:r>
              <a:rPr lang="en-US" b="1"/>
              <a:t>Average daily CPU and I/O Usage </a:t>
            </a:r>
            <a:r>
              <a:rPr lang="en-US"/>
              <a:t>is a high-level trending data to see if platform resource consumption is going up, down, or sideways over the past 1-month.  The data also shows if a system is reaching capacity limits by also looking at the </a:t>
            </a:r>
            <a:r>
              <a:rPr lang="en-US" err="1"/>
              <a:t>the</a:t>
            </a:r>
            <a:r>
              <a:rPr lang="en-US"/>
              <a:t> hourly peak CPU and I/O usage metrics.</a:t>
            </a:r>
          </a:p>
          <a:p>
            <a:pPr marL="0" indent="0">
              <a:buFontTx/>
              <a:buNone/>
            </a:pPr>
            <a:r>
              <a:rPr lang="en-US"/>
              <a:t>- </a:t>
            </a:r>
            <a:r>
              <a:rPr lang="en-US" b="1"/>
              <a:t>Disk Filled Percentage </a:t>
            </a:r>
            <a:r>
              <a:rPr lang="en-US"/>
              <a:t>is a high-level trending data to see if resource consumption is going up, down, or sideways over the past 1-month.  The Disk Used percentage should be below 75% after allocated 25% of space to spool.  When approaching 75% the short-term solution is to run </a:t>
            </a:r>
            <a:r>
              <a:rPr lang="en-US" err="1"/>
              <a:t>packdisk</a:t>
            </a:r>
            <a:r>
              <a:rPr lang="en-US"/>
              <a:t> or compressing columns.  The longer-term solution is to add more disk space.</a:t>
            </a:r>
          </a:p>
          <a:p>
            <a:pPr marL="0" indent="0">
              <a:buFontTx/>
              <a:buNone/>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b="1"/>
              <a:t>Database Metrics:</a:t>
            </a:r>
          </a:p>
          <a:p>
            <a:pPr marL="0" indent="0">
              <a:buFontTx/>
              <a:buNone/>
            </a:pPr>
            <a:r>
              <a:rPr lang="en-US"/>
              <a:t>- </a:t>
            </a:r>
            <a:r>
              <a:rPr lang="en-US" b="1"/>
              <a:t>Statements per Day </a:t>
            </a:r>
            <a:r>
              <a:rPr lang="en-US"/>
              <a:t>shows whether workload is going up, down, or sideways over the past 1-month detail and 1-year trending period. </a:t>
            </a:r>
          </a:p>
          <a:p>
            <a:pPr marL="0" indent="0">
              <a:buFontTx/>
              <a:buNone/>
            </a:pPr>
            <a:r>
              <a:rPr lang="en-US"/>
              <a:t>- </a:t>
            </a:r>
            <a:r>
              <a:rPr lang="en-US" b="1"/>
              <a:t>Query Concurrency </a:t>
            </a:r>
            <a:r>
              <a:rPr lang="en-US"/>
              <a:t>shows the number of queries that are running in parallel over the past 1 month.  The query concurrency trending data can show whether workload is going up, down, or sideways.</a:t>
            </a:r>
          </a:p>
          <a:p>
            <a:pPr marL="0" indent="0">
              <a:buFontTx/>
              <a:buNone/>
            </a:pPr>
            <a:r>
              <a:rPr lang="en-US"/>
              <a:t>- </a:t>
            </a:r>
            <a:r>
              <a:rPr lang="en-US" b="1"/>
              <a:t>Multi-Table Joins </a:t>
            </a:r>
            <a:r>
              <a:rPr lang="en-US"/>
              <a:t>indicates what percentage of queries running that are joining 2 or more tables instead of a query performing a single table lookup.  Multi-table joins is a strength of the Teradata database and a differentiator to other competitor database products.</a:t>
            </a:r>
          </a:p>
          <a:p>
            <a:pPr marL="0" indent="0">
              <a:buFontTx/>
              <a:buNone/>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b="1" err="1"/>
              <a:t>ClearScape</a:t>
            </a:r>
            <a:r>
              <a:rPr lang="en-US" b="1"/>
              <a:t> Features:</a:t>
            </a:r>
          </a:p>
          <a:p>
            <a:pPr marL="0" indent="0">
              <a:buFontTx/>
              <a:buNone/>
            </a:pPr>
            <a:r>
              <a:rPr lang="en-US"/>
              <a:t>There are 188 </a:t>
            </a:r>
            <a:r>
              <a:rPr lang="en-US" err="1"/>
              <a:t>ClearScape</a:t>
            </a:r>
            <a:r>
              <a:rPr lang="en-US"/>
              <a:t> functions available to Teradata customers to enable advanced data analytics.  This is an opportunity area if a customer is not fully utilizing </a:t>
            </a:r>
            <a:r>
              <a:rPr lang="en-US" err="1"/>
              <a:t>Clearscape</a:t>
            </a:r>
            <a:r>
              <a:rPr lang="en-US"/>
              <a:t> function capabilities.</a:t>
            </a:r>
          </a:p>
          <a:p>
            <a:pPr marL="0" indent="0">
              <a:buFontTx/>
              <a:buNone/>
            </a:pPr>
            <a:endParaRPr lang="en-US"/>
          </a:p>
          <a:p>
            <a:pPr marL="0" indent="0">
              <a:buFontTx/>
              <a:buNone/>
            </a:pPr>
            <a:r>
              <a:rPr lang="en-US" b="1"/>
              <a:t>Daily Data Transfers: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 </a:t>
            </a:r>
            <a:r>
              <a:rPr lang="en-US" b="1"/>
              <a:t>Inbound Data Transfers - </a:t>
            </a:r>
            <a:r>
              <a:rPr lang="en-US" b="0"/>
              <a:t>S</a:t>
            </a:r>
            <a:r>
              <a:rPr lang="en-US"/>
              <a:t>hows the amount of ingest data being loaded into the Teradata database.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 </a:t>
            </a:r>
            <a:r>
              <a:rPr lang="en-US" b="1"/>
              <a:t>Outbound Data Transfers - </a:t>
            </a:r>
            <a:r>
              <a:rPr lang="en-US" b="0"/>
              <a:t>S</a:t>
            </a:r>
            <a:r>
              <a:rPr lang="en-US"/>
              <a:t>hows if there are any unusable spikes of data leaving Teradata.  For Cloud, high outbound data transfers are costly to the customer.</a:t>
            </a:r>
          </a:p>
          <a:p>
            <a:pPr marL="0" indent="0">
              <a:buFontTx/>
              <a:buNone/>
            </a:pPr>
            <a:endParaRPr lang="en-US"/>
          </a:p>
          <a:p>
            <a:pPr marL="0" indent="0">
              <a:buFontTx/>
              <a:buNone/>
            </a:pPr>
            <a:r>
              <a:rPr lang="en-US" b="1"/>
              <a:t>Other Key Areas:</a:t>
            </a:r>
          </a:p>
          <a:p>
            <a:pPr marL="0" marR="0" lvl="0" indent="0">
              <a:spcAft>
                <a:spcPts val="0"/>
              </a:spcAft>
              <a:buFont typeface="Symbol" panose="05050102010706020507" pitchFamily="18" charset="2"/>
              <a:buNone/>
            </a:pPr>
            <a:r>
              <a:rPr lang="en-US" sz="1400" b="1">
                <a:ea typeface="Times New Roman" panose="02020603050405020304" pitchFamily="18" charset="0"/>
              </a:rPr>
              <a:t>- Unsupported Tools - SQL Assistant</a:t>
            </a:r>
            <a:r>
              <a:rPr lang="en-US" sz="1400">
                <a:effectLst/>
                <a:ea typeface="Times New Roman" panose="02020603050405020304" pitchFamily="18" charset="0"/>
              </a:rPr>
              <a:t> - This tool is no longer supported.  </a:t>
            </a:r>
            <a:r>
              <a:rPr lang="en-US" sz="1400">
                <a:ea typeface="Times New Roman" panose="02020603050405020304" pitchFamily="18" charset="0"/>
              </a:rPr>
              <a:t>The recommendation is to replace SQLA with a supported query tool.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 </a:t>
            </a:r>
            <a:r>
              <a:rPr lang="en-US" b="1"/>
              <a:t>Case &amp; Change Requests -  </a:t>
            </a:r>
            <a:r>
              <a:rPr lang="en-US" b="0"/>
              <a:t>R</a:t>
            </a:r>
            <a:r>
              <a:rPr lang="en-US"/>
              <a:t>eviewed over latest 1-month period and there were no SEV1, Performance Issue, or extended Change Requests which impacted the Platform and Database Usage charts in this report</a:t>
            </a:r>
          </a:p>
          <a:p>
            <a:pPr marL="0" indent="0">
              <a:buFontTx/>
              <a:buNone/>
            </a:pPr>
            <a:r>
              <a:rPr lang="en-US"/>
              <a:t>- </a:t>
            </a:r>
            <a:r>
              <a:rPr lang="en-US" b="1"/>
              <a:t>TCA Telemetry </a:t>
            </a:r>
            <a:r>
              <a:rPr lang="en-US"/>
              <a:t>- Checked to see if data is actively being collected.  If not, the r</a:t>
            </a:r>
            <a:r>
              <a:rPr lang="en-US" sz="1200">
                <a:effectLst/>
                <a:ea typeface="Times New Roman" panose="02020603050405020304" pitchFamily="18" charset="0"/>
              </a:rPr>
              <a:t>ecommendation is to open Change Request to upgrade to latest TCA and re-enable TCA.</a:t>
            </a:r>
            <a:endParaRPr lang="en-IN"/>
          </a:p>
        </p:txBody>
      </p:sp>
      <p:sp>
        <p:nvSpPr>
          <p:cNvPr id="4" name="Slide Number Placeholder 3"/>
          <p:cNvSpPr>
            <a:spLocks noGrp="1"/>
          </p:cNvSpPr>
          <p:nvPr>
            <p:ph type="sldNum" sz="quarter" idx="5"/>
          </p:nvPr>
        </p:nvSpPr>
        <p:spPr/>
        <p:txBody>
          <a:bodyPr/>
          <a:lstStyle/>
          <a:p>
            <a:fld id="{830CB422-1C33-CB43-B2F9-92730F80FF20}" type="slidenum">
              <a:rPr lang="en-IN" smtClean="0"/>
              <a:t>6</a:t>
            </a:fld>
            <a:endParaRPr lang="en-IN"/>
          </a:p>
        </p:txBody>
      </p:sp>
    </p:spTree>
    <p:extLst>
      <p:ext uri="{BB962C8B-B14F-4D97-AF65-F5344CB8AC3E}">
        <p14:creationId xmlns:p14="http://schemas.microsoft.com/office/powerpoint/2010/main" val="35272503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The chart shows percentage of CPU Usage by Database systems, Operating system and the I/O Wait with COD adjusted</a:t>
            </a:r>
          </a:p>
          <a:p>
            <a:endParaRPr lang="LID4096" dirty="0"/>
          </a:p>
        </p:txBody>
      </p:sp>
      <p:sp>
        <p:nvSpPr>
          <p:cNvPr id="4" name="Slide Number Placeholder 3"/>
          <p:cNvSpPr>
            <a:spLocks noGrp="1"/>
          </p:cNvSpPr>
          <p:nvPr>
            <p:ph type="sldNum" sz="quarter" idx="5"/>
          </p:nvPr>
        </p:nvSpPr>
        <p:spPr/>
        <p:txBody>
          <a:bodyPr/>
          <a:lstStyle/>
          <a:p>
            <a:fld id="{830CB422-1C33-CB43-B2F9-92730F80FF20}" type="slidenum">
              <a:rPr lang="en-PK" smtClean="0"/>
              <a:t>9</a:t>
            </a:fld>
            <a:endParaRPr lang="en-PK" dirty="0"/>
          </a:p>
        </p:txBody>
      </p:sp>
    </p:spTree>
    <p:extLst>
      <p:ext uri="{BB962C8B-B14F-4D97-AF65-F5344CB8AC3E}">
        <p14:creationId xmlns:p14="http://schemas.microsoft.com/office/powerpoint/2010/main" val="22682880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This slide gives information on percentage of CPU Utilization with COD adjusted on a daily and hourly basis. Red signifies that the CPU is being heavily used.</a:t>
            </a:r>
          </a:p>
          <a:p>
            <a:r>
              <a:rPr lang="en-IN" dirty="0"/>
              <a:t>The chart can help drive conversations on Workload Management and Optimization (TASM) or possible System Expansions.</a:t>
            </a:r>
          </a:p>
          <a:p>
            <a:endParaRPr lang="LID4096" dirty="0"/>
          </a:p>
          <a:p>
            <a:endParaRPr lang="LID4096" dirty="0"/>
          </a:p>
        </p:txBody>
      </p:sp>
      <p:sp>
        <p:nvSpPr>
          <p:cNvPr id="4" name="Slide Number Placeholder 3"/>
          <p:cNvSpPr>
            <a:spLocks noGrp="1"/>
          </p:cNvSpPr>
          <p:nvPr>
            <p:ph type="sldNum" sz="quarter" idx="5"/>
          </p:nvPr>
        </p:nvSpPr>
        <p:spPr/>
        <p:txBody>
          <a:bodyPr/>
          <a:lstStyle/>
          <a:p>
            <a:fld id="{830CB422-1C33-CB43-B2F9-92730F80FF20}" type="slidenum">
              <a:rPr lang="en-PK" smtClean="0"/>
              <a:t>10</a:t>
            </a:fld>
            <a:endParaRPr lang="en-PK" dirty="0"/>
          </a:p>
        </p:txBody>
      </p:sp>
    </p:spTree>
    <p:extLst>
      <p:ext uri="{BB962C8B-B14F-4D97-AF65-F5344CB8AC3E}">
        <p14:creationId xmlns:p14="http://schemas.microsoft.com/office/powerpoint/2010/main" val="16685697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This slide gives information on percentage of Peak CPU Utilization with COD adjusted on a daily and hourly basis. Red signifies that the CPU is being heavily used.</a:t>
            </a:r>
          </a:p>
          <a:p>
            <a:r>
              <a:rPr lang="en-IN" dirty="0"/>
              <a:t>The chart can help drive conversations on Workload Management and Optimization (TASM) or possible System Expansions.</a:t>
            </a:r>
          </a:p>
          <a:p>
            <a:endParaRPr lang="LID4096" dirty="0"/>
          </a:p>
          <a:p>
            <a:endParaRPr lang="LID4096" dirty="0"/>
          </a:p>
          <a:p>
            <a:endParaRPr lang="LID4096" dirty="0"/>
          </a:p>
        </p:txBody>
      </p:sp>
      <p:sp>
        <p:nvSpPr>
          <p:cNvPr id="4" name="Slide Number Placeholder 3"/>
          <p:cNvSpPr>
            <a:spLocks noGrp="1"/>
          </p:cNvSpPr>
          <p:nvPr>
            <p:ph type="sldNum" sz="quarter" idx="5"/>
          </p:nvPr>
        </p:nvSpPr>
        <p:spPr/>
        <p:txBody>
          <a:bodyPr/>
          <a:lstStyle/>
          <a:p>
            <a:fld id="{830CB422-1C33-CB43-B2F9-92730F80FF20}" type="slidenum">
              <a:rPr lang="en-PK" smtClean="0"/>
              <a:t>11</a:t>
            </a:fld>
            <a:endParaRPr lang="en-PK" dirty="0"/>
          </a:p>
        </p:txBody>
      </p:sp>
    </p:spTree>
    <p:extLst>
      <p:ext uri="{BB962C8B-B14F-4D97-AF65-F5344CB8AC3E}">
        <p14:creationId xmlns:p14="http://schemas.microsoft.com/office/powerpoint/2010/main" val="26624441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is the hourly I/O Busy metric with COD adjusted over a reporting period. The highest I/O is an estimate and could exceed the max I/O. The Callout shows the highest I/O Busy in a 1-hour sample.</a:t>
            </a:r>
          </a:p>
          <a:p>
            <a:endParaRPr lang="LID4096" dirty="0"/>
          </a:p>
          <a:p>
            <a:endParaRPr lang="en-US" dirty="0"/>
          </a:p>
        </p:txBody>
      </p:sp>
      <p:sp>
        <p:nvSpPr>
          <p:cNvPr id="4" name="Slide Number Placeholder 3"/>
          <p:cNvSpPr>
            <a:spLocks noGrp="1"/>
          </p:cNvSpPr>
          <p:nvPr>
            <p:ph type="sldNum" sz="quarter" idx="5"/>
          </p:nvPr>
        </p:nvSpPr>
        <p:spPr/>
        <p:txBody>
          <a:bodyPr/>
          <a:lstStyle/>
          <a:p>
            <a:fld id="{FFDCFA53-E6C0-FD4E-82A8-4284543D7962}" type="slidenum">
              <a:rPr lang="en-US" smtClean="0"/>
              <a:pPr/>
              <a:t>12</a:t>
            </a:fld>
            <a:endParaRPr lang="en-US" dirty="0"/>
          </a:p>
        </p:txBody>
      </p:sp>
    </p:spTree>
    <p:extLst>
      <p:ext uri="{BB962C8B-B14F-4D97-AF65-F5344CB8AC3E}">
        <p14:creationId xmlns:p14="http://schemas.microsoft.com/office/powerpoint/2010/main" val="24669250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1CE4F7-FEA0-7F02-631A-071AC6D5C2C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24223D1-693E-D3A7-76FB-9192AA7C33F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AE227C8-6356-E160-769E-82FC7581E375}"/>
              </a:ext>
            </a:extLst>
          </p:cNvPr>
          <p:cNvSpPr>
            <a:spLocks noGrp="1"/>
          </p:cNvSpPr>
          <p:nvPr>
            <p:ph type="body" idx="1"/>
          </p:nvPr>
        </p:nvSpPr>
        <p:spPr/>
        <p:txBody>
          <a:bodyPr/>
          <a:lstStyle/>
          <a:p>
            <a:r>
              <a:rPr lang="en-US" dirty="0"/>
              <a:t>The tables gives an idea of the Disk Space Used and the maximum space available for all the Databases in a customer system.</a:t>
            </a:r>
          </a:p>
          <a:p>
            <a:endParaRPr lang="en-US" dirty="0"/>
          </a:p>
        </p:txBody>
      </p:sp>
      <p:sp>
        <p:nvSpPr>
          <p:cNvPr id="4" name="Slide Number Placeholder 3">
            <a:extLst>
              <a:ext uri="{FF2B5EF4-FFF2-40B4-BE49-F238E27FC236}">
                <a16:creationId xmlns:a16="http://schemas.microsoft.com/office/drawing/2014/main" id="{9FE78838-D916-856D-5A4E-308E1B4A3CF6}"/>
              </a:ext>
            </a:extLst>
          </p:cNvPr>
          <p:cNvSpPr>
            <a:spLocks noGrp="1"/>
          </p:cNvSpPr>
          <p:nvPr>
            <p:ph type="sldNum" sz="quarter" idx="5"/>
          </p:nvPr>
        </p:nvSpPr>
        <p:spPr/>
        <p:txBody>
          <a:bodyPr/>
          <a:lstStyle/>
          <a:p>
            <a:fld id="{FFDCFA53-E6C0-FD4E-82A8-4284543D7962}" type="slidenum">
              <a:rPr lang="en-US" smtClean="0"/>
              <a:t>14</a:t>
            </a:fld>
            <a:endParaRPr lang="en-US"/>
          </a:p>
        </p:txBody>
      </p:sp>
    </p:spTree>
    <p:extLst>
      <p:ext uri="{BB962C8B-B14F-4D97-AF65-F5344CB8AC3E}">
        <p14:creationId xmlns:p14="http://schemas.microsoft.com/office/powerpoint/2010/main" val="303615200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1">
    <p:bg>
      <p:bgRef idx="1001">
        <a:schemeClr val="bg1"/>
      </p:bgRef>
    </p:bg>
    <p:spTree>
      <p:nvGrpSpPr>
        <p:cNvPr id="1" name=""/>
        <p:cNvGrpSpPr/>
        <p:nvPr/>
      </p:nvGrpSpPr>
      <p:grpSpPr>
        <a:xfrm>
          <a:off x="0" y="0"/>
          <a:ext cx="0" cy="0"/>
          <a:chOff x="0" y="0"/>
          <a:chExt cx="0" cy="0"/>
        </a:xfrm>
      </p:grpSpPr>
      <p:pic>
        <p:nvPicPr>
          <p:cNvPr id="10" name="Graphic">
            <a:extLst>
              <a:ext uri="{FF2B5EF4-FFF2-40B4-BE49-F238E27FC236}">
                <a16:creationId xmlns:a16="http://schemas.microsoft.com/office/drawing/2014/main" id="{3E78A975-D9E4-6041-AA60-E8C7B6D1C5D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808125" y="214222"/>
            <a:ext cx="6121948" cy="6643777"/>
          </a:xfrm>
          <a:prstGeom prst="rect">
            <a:avLst/>
          </a:prstGeom>
        </p:spPr>
      </p:pic>
      <p:pic>
        <p:nvPicPr>
          <p:cNvPr id="13" name="Logo">
            <a:extLst>
              <a:ext uri="{FF2B5EF4-FFF2-40B4-BE49-F238E27FC236}">
                <a16:creationId xmlns:a16="http://schemas.microsoft.com/office/drawing/2014/main" id="{E9B987B8-285B-5041-A418-9686A7AD8BC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3839" y="5926796"/>
            <a:ext cx="1946275" cy="690115"/>
          </a:xfrm>
          <a:prstGeom prst="rect">
            <a:avLst/>
          </a:prstGeom>
        </p:spPr>
      </p:pic>
      <p:sp>
        <p:nvSpPr>
          <p:cNvPr id="2" name="Title 1">
            <a:extLst>
              <a:ext uri="{FF2B5EF4-FFF2-40B4-BE49-F238E27FC236}">
                <a16:creationId xmlns:a16="http://schemas.microsoft.com/office/drawing/2014/main" id="{B99A0ACD-10A4-B21F-C438-06E76F6B8866}"/>
              </a:ext>
            </a:extLst>
          </p:cNvPr>
          <p:cNvSpPr>
            <a:spLocks noGrp="1"/>
          </p:cNvSpPr>
          <p:nvPr>
            <p:ph type="ctrTitle" hasCustomPrompt="1"/>
          </p:nvPr>
        </p:nvSpPr>
        <p:spPr>
          <a:xfrm>
            <a:off x="457200" y="2095501"/>
            <a:ext cx="5943600" cy="2705099"/>
          </a:xfrm>
        </p:spPr>
        <p:txBody>
          <a:bodyPr anchor="t" anchorCtr="0"/>
          <a:lstStyle>
            <a:lvl1pPr algn="l">
              <a:lnSpc>
                <a:spcPct val="90000"/>
              </a:lnSpc>
              <a:defRPr sz="6000" spc="-100" baseline="0">
                <a:solidFill>
                  <a:schemeClr val="tx1"/>
                </a:solidFill>
              </a:defRPr>
            </a:lvl1pPr>
          </a:lstStyle>
          <a:p>
            <a:r>
              <a:rPr lang="en-US"/>
              <a:t>Click to edit Master title </a:t>
            </a:r>
            <a:br>
              <a:rPr lang="en-US"/>
            </a:br>
            <a:r>
              <a:rPr lang="en-US"/>
              <a:t>style</a:t>
            </a:r>
          </a:p>
        </p:txBody>
      </p:sp>
      <p:sp>
        <p:nvSpPr>
          <p:cNvPr id="3" name="Subtitle 2">
            <a:extLst>
              <a:ext uri="{FF2B5EF4-FFF2-40B4-BE49-F238E27FC236}">
                <a16:creationId xmlns:a16="http://schemas.microsoft.com/office/drawing/2014/main" id="{7B8711D4-8E30-D5EF-254D-4B48779F24A9}"/>
              </a:ext>
            </a:extLst>
          </p:cNvPr>
          <p:cNvSpPr>
            <a:spLocks noGrp="1"/>
          </p:cNvSpPr>
          <p:nvPr>
            <p:ph type="subTitle" idx="1" hasCustomPrompt="1"/>
          </p:nvPr>
        </p:nvSpPr>
        <p:spPr>
          <a:xfrm>
            <a:off x="457200" y="4800600"/>
            <a:ext cx="3657600" cy="1143000"/>
          </a:xfrm>
        </p:spPr>
        <p:txBody>
          <a:bodyPr/>
          <a:lstStyle>
            <a:lvl1pPr marL="0" indent="0" algn="l">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[Optional subtitle or presenter name]</a:t>
            </a:r>
          </a:p>
        </p:txBody>
      </p:sp>
    </p:spTree>
    <p:extLst>
      <p:ext uri="{BB962C8B-B14F-4D97-AF65-F5344CB8AC3E}">
        <p14:creationId xmlns:p14="http://schemas.microsoft.com/office/powerpoint/2010/main" val="39390433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1320" userDrawn="1">
          <p15:clr>
            <a:srgbClr val="FBAE40"/>
          </p15:clr>
        </p15:guide>
        <p15:guide id="2" orient="horz" pos="3024"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Col Content">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AC903ABD-F99D-BEDD-9ACE-8DECFA0AD25B}"/>
              </a:ext>
            </a:extLst>
          </p:cNvPr>
          <p:cNvSpPr>
            <a:spLocks noGrp="1"/>
          </p:cNvSpPr>
          <p:nvPr>
            <p:ph type="ftr" sz="quarter" idx="11"/>
          </p:nvPr>
        </p:nvSpPr>
        <p:spPr>
          <a:xfrm>
            <a:off x="9220200" y="6286500"/>
            <a:ext cx="2057400" cy="365759"/>
          </a:xfrm>
          <a:prstGeom prst="rect">
            <a:avLst/>
          </a:prstGeom>
        </p:spPr>
        <p:txBody>
          <a:bodyPr/>
          <a:lstStyle/>
          <a:p>
            <a:pPr algn="l"/>
            <a:r>
              <a:rPr lang="en-US" dirty="0"/>
              <a:t>Internal use only</a:t>
            </a:r>
          </a:p>
        </p:txBody>
      </p:sp>
      <p:sp>
        <p:nvSpPr>
          <p:cNvPr id="6" name="Slide Number Placeholder 5">
            <a:extLst>
              <a:ext uri="{FF2B5EF4-FFF2-40B4-BE49-F238E27FC236}">
                <a16:creationId xmlns:a16="http://schemas.microsoft.com/office/drawing/2014/main" id="{4D144C36-C68F-FD43-FB16-A8D1A7DF07F3}"/>
              </a:ext>
            </a:extLst>
          </p:cNvPr>
          <p:cNvSpPr>
            <a:spLocks noGrp="1"/>
          </p:cNvSpPr>
          <p:nvPr>
            <p:ph type="sldNum" sz="quarter" idx="12"/>
          </p:nvPr>
        </p:nvSpPr>
        <p:spPr/>
        <p:txBody>
          <a:bodyPr/>
          <a:lstStyle/>
          <a:p>
            <a:fld id="{0885F5B2-48F7-4F18-A961-C29AAE44EB58}" type="slidenum">
              <a:rPr lang="en-US" smtClean="0"/>
              <a:t>‹#›</a:t>
            </a:fld>
            <a:endParaRPr lang="en-US" dirty="0"/>
          </a:p>
        </p:txBody>
      </p:sp>
      <p:sp>
        <p:nvSpPr>
          <p:cNvPr id="10" name="Eyebrow">
            <a:extLst>
              <a:ext uri="{FF2B5EF4-FFF2-40B4-BE49-F238E27FC236}">
                <a16:creationId xmlns:a16="http://schemas.microsoft.com/office/drawing/2014/main" id="{05BBFDE4-B16B-D04B-A166-DEF0C45AE8FB}"/>
              </a:ext>
            </a:extLst>
          </p:cNvPr>
          <p:cNvSpPr>
            <a:spLocks noGrp="1"/>
          </p:cNvSpPr>
          <p:nvPr>
            <p:ph type="body" sz="quarter" idx="13" hasCustomPrompt="1"/>
          </p:nvPr>
        </p:nvSpPr>
        <p:spPr>
          <a:xfrm>
            <a:off x="457200" y="266700"/>
            <a:ext cx="11277600" cy="228600"/>
          </a:xfrm>
        </p:spPr>
        <p:txBody>
          <a:bodyPr/>
          <a:lstStyle>
            <a:lvl1pPr>
              <a:spcAft>
                <a:spcPts val="0"/>
              </a:spcAft>
              <a:defRPr sz="1100">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t>
            </a:r>
            <a:r>
              <a:rPr lang="en-US" dirty="0"/>
              <a:t>Optional eyebrow or section title</a:t>
            </a:r>
            <a:r>
              <a:rPr lang="en-US"/>
              <a:t>]</a:t>
            </a:r>
            <a:endParaRPr lang="en-US" dirty="0"/>
          </a:p>
        </p:txBody>
      </p:sp>
      <p:sp>
        <p:nvSpPr>
          <p:cNvPr id="2" name="Title 1">
            <a:extLst>
              <a:ext uri="{FF2B5EF4-FFF2-40B4-BE49-F238E27FC236}">
                <a16:creationId xmlns:a16="http://schemas.microsoft.com/office/drawing/2014/main" id="{2B356456-1DBD-BB1B-3E46-C67644F78A3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6740022-8C04-0485-6253-5ADE6BE18DD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1216807"/>
      </p:ext>
    </p:extLst>
  </p:cSld>
  <p:clrMapOvr>
    <a:masterClrMapping/>
  </p:clrMapOvr>
  <p:extLst>
    <p:ext uri="{DCECCB84-F9BA-43D5-87BE-67443E8EF086}">
      <p15:sldGuideLst xmlns:p15="http://schemas.microsoft.com/office/powerpoint/2012/main">
        <p15:guide id="1" orient="horz" pos="648" userDrawn="1">
          <p15:clr>
            <a:srgbClr val="FBAE40"/>
          </p15:clr>
        </p15:guide>
        <p15:guide id="2" orient="horz" pos="1536" userDrawn="1">
          <p15:clr>
            <a:srgbClr val="FBAE40"/>
          </p15:clr>
        </p15:guide>
        <p15:guide id="3" orient="horz" pos="3744"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Col Content">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AC903ABD-F99D-BEDD-9ACE-8DECFA0AD25B}"/>
              </a:ext>
            </a:extLst>
          </p:cNvPr>
          <p:cNvSpPr>
            <a:spLocks noGrp="1"/>
          </p:cNvSpPr>
          <p:nvPr>
            <p:ph type="ftr" sz="quarter" idx="11"/>
          </p:nvPr>
        </p:nvSpPr>
        <p:spPr>
          <a:xfrm>
            <a:off x="9220200" y="6286500"/>
            <a:ext cx="2057400" cy="365759"/>
          </a:xfrm>
          <a:prstGeom prst="rect">
            <a:avLst/>
          </a:prstGeom>
        </p:spPr>
        <p:txBody>
          <a:bodyPr/>
          <a:lstStyle/>
          <a:p>
            <a:pPr algn="l"/>
            <a:r>
              <a:rPr lang="en-US" dirty="0"/>
              <a:t>Internal use only</a:t>
            </a:r>
          </a:p>
        </p:txBody>
      </p:sp>
      <p:sp>
        <p:nvSpPr>
          <p:cNvPr id="6" name="Slide Number Placeholder 5">
            <a:extLst>
              <a:ext uri="{FF2B5EF4-FFF2-40B4-BE49-F238E27FC236}">
                <a16:creationId xmlns:a16="http://schemas.microsoft.com/office/drawing/2014/main" id="{4D144C36-C68F-FD43-FB16-A8D1A7DF07F3}"/>
              </a:ext>
            </a:extLst>
          </p:cNvPr>
          <p:cNvSpPr>
            <a:spLocks noGrp="1"/>
          </p:cNvSpPr>
          <p:nvPr>
            <p:ph type="sldNum" sz="quarter" idx="12"/>
          </p:nvPr>
        </p:nvSpPr>
        <p:spPr/>
        <p:txBody>
          <a:bodyPr/>
          <a:lstStyle/>
          <a:p>
            <a:fld id="{0885F5B2-48F7-4F18-A961-C29AAE44EB58}" type="slidenum">
              <a:rPr lang="en-US" smtClean="0"/>
              <a:t>‹#›</a:t>
            </a:fld>
            <a:endParaRPr lang="en-US" dirty="0"/>
          </a:p>
        </p:txBody>
      </p:sp>
      <p:sp>
        <p:nvSpPr>
          <p:cNvPr id="10" name="Eyebrow">
            <a:extLst>
              <a:ext uri="{FF2B5EF4-FFF2-40B4-BE49-F238E27FC236}">
                <a16:creationId xmlns:a16="http://schemas.microsoft.com/office/drawing/2014/main" id="{05BBFDE4-B16B-D04B-A166-DEF0C45AE8FB}"/>
              </a:ext>
            </a:extLst>
          </p:cNvPr>
          <p:cNvSpPr>
            <a:spLocks noGrp="1"/>
          </p:cNvSpPr>
          <p:nvPr>
            <p:ph type="body" sz="quarter" idx="13" hasCustomPrompt="1"/>
          </p:nvPr>
        </p:nvSpPr>
        <p:spPr>
          <a:xfrm>
            <a:off x="457200" y="266700"/>
            <a:ext cx="11277600" cy="228600"/>
          </a:xfrm>
        </p:spPr>
        <p:txBody>
          <a:bodyPr/>
          <a:lstStyle>
            <a:lvl1pPr>
              <a:spcAft>
                <a:spcPts val="0"/>
              </a:spcAft>
              <a:defRPr sz="1100">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t>
            </a:r>
            <a:r>
              <a:rPr lang="en-US" dirty="0"/>
              <a:t>Optional eyebrow or section title</a:t>
            </a:r>
            <a:r>
              <a:rPr lang="en-US"/>
              <a:t>]</a:t>
            </a:r>
            <a:endParaRPr lang="en-US" dirty="0"/>
          </a:p>
        </p:txBody>
      </p:sp>
      <p:sp>
        <p:nvSpPr>
          <p:cNvPr id="2" name="Title 1">
            <a:extLst>
              <a:ext uri="{FF2B5EF4-FFF2-40B4-BE49-F238E27FC236}">
                <a16:creationId xmlns:a16="http://schemas.microsoft.com/office/drawing/2014/main" id="{2B356456-1DBD-BB1B-3E46-C67644F78A3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6740022-8C04-0485-6253-5ADE6BE18DD9}"/>
              </a:ext>
            </a:extLst>
          </p:cNvPr>
          <p:cNvSpPr>
            <a:spLocks noGrp="1"/>
          </p:cNvSpPr>
          <p:nvPr>
            <p:ph idx="1"/>
          </p:nvPr>
        </p:nvSpPr>
        <p:spPr>
          <a:xfrm>
            <a:off x="457200" y="2438400"/>
            <a:ext cx="5522976" cy="3505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2">
            <a:extLst>
              <a:ext uri="{FF2B5EF4-FFF2-40B4-BE49-F238E27FC236}">
                <a16:creationId xmlns:a16="http://schemas.microsoft.com/office/drawing/2014/main" id="{532D5405-67A0-AD4D-A4B8-BA2CE7E55A95}"/>
              </a:ext>
            </a:extLst>
          </p:cNvPr>
          <p:cNvSpPr>
            <a:spLocks noGrp="1"/>
          </p:cNvSpPr>
          <p:nvPr>
            <p:ph idx="14"/>
          </p:nvPr>
        </p:nvSpPr>
        <p:spPr>
          <a:xfrm>
            <a:off x="6210300" y="2438400"/>
            <a:ext cx="5524500" cy="3505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02822502"/>
      </p:ext>
    </p:extLst>
  </p:cSld>
  <p:clrMapOvr>
    <a:masterClrMapping/>
  </p:clrMapOvr>
  <p:extLst>
    <p:ext uri="{DCECCB84-F9BA-43D5-87BE-67443E8EF086}">
      <p15:sldGuideLst xmlns:p15="http://schemas.microsoft.com/office/powerpoint/2012/main">
        <p15:guide id="1" orient="horz" pos="648" userDrawn="1">
          <p15:clr>
            <a:srgbClr val="FBAE40"/>
          </p15:clr>
        </p15:guide>
        <p15:guide id="2" orient="horz" pos="1536" userDrawn="1">
          <p15:clr>
            <a:srgbClr val="FBAE40"/>
          </p15:clr>
        </p15:guide>
        <p15:guide id="3" orient="horz" pos="3744" userDrawn="1">
          <p15:clr>
            <a:srgbClr val="FBAE40"/>
          </p15:clr>
        </p15:guide>
        <p15:guide id="4" pos="3912"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Col Content">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AC903ABD-F99D-BEDD-9ACE-8DECFA0AD25B}"/>
              </a:ext>
            </a:extLst>
          </p:cNvPr>
          <p:cNvSpPr>
            <a:spLocks noGrp="1"/>
          </p:cNvSpPr>
          <p:nvPr>
            <p:ph type="ftr" sz="quarter" idx="11"/>
          </p:nvPr>
        </p:nvSpPr>
        <p:spPr>
          <a:xfrm>
            <a:off x="9220200" y="6286500"/>
            <a:ext cx="2057400" cy="365759"/>
          </a:xfrm>
          <a:prstGeom prst="rect">
            <a:avLst/>
          </a:prstGeom>
        </p:spPr>
        <p:txBody>
          <a:bodyPr/>
          <a:lstStyle/>
          <a:p>
            <a:pPr algn="l"/>
            <a:r>
              <a:rPr lang="en-US" dirty="0"/>
              <a:t>Internal use only</a:t>
            </a:r>
          </a:p>
        </p:txBody>
      </p:sp>
      <p:sp>
        <p:nvSpPr>
          <p:cNvPr id="6" name="Slide Number Placeholder 5">
            <a:extLst>
              <a:ext uri="{FF2B5EF4-FFF2-40B4-BE49-F238E27FC236}">
                <a16:creationId xmlns:a16="http://schemas.microsoft.com/office/drawing/2014/main" id="{4D144C36-C68F-FD43-FB16-A8D1A7DF07F3}"/>
              </a:ext>
            </a:extLst>
          </p:cNvPr>
          <p:cNvSpPr>
            <a:spLocks noGrp="1"/>
          </p:cNvSpPr>
          <p:nvPr>
            <p:ph type="sldNum" sz="quarter" idx="12"/>
          </p:nvPr>
        </p:nvSpPr>
        <p:spPr/>
        <p:txBody>
          <a:bodyPr/>
          <a:lstStyle/>
          <a:p>
            <a:fld id="{0885F5B2-48F7-4F18-A961-C29AAE44EB58}" type="slidenum">
              <a:rPr lang="en-US" smtClean="0"/>
              <a:t>‹#›</a:t>
            </a:fld>
            <a:endParaRPr lang="en-US" dirty="0"/>
          </a:p>
        </p:txBody>
      </p:sp>
      <p:sp>
        <p:nvSpPr>
          <p:cNvPr id="10" name="Eyebrow">
            <a:extLst>
              <a:ext uri="{FF2B5EF4-FFF2-40B4-BE49-F238E27FC236}">
                <a16:creationId xmlns:a16="http://schemas.microsoft.com/office/drawing/2014/main" id="{05BBFDE4-B16B-D04B-A166-DEF0C45AE8FB}"/>
              </a:ext>
            </a:extLst>
          </p:cNvPr>
          <p:cNvSpPr>
            <a:spLocks noGrp="1"/>
          </p:cNvSpPr>
          <p:nvPr>
            <p:ph type="body" sz="quarter" idx="13" hasCustomPrompt="1"/>
          </p:nvPr>
        </p:nvSpPr>
        <p:spPr>
          <a:xfrm>
            <a:off x="457200" y="266700"/>
            <a:ext cx="11277600" cy="228600"/>
          </a:xfrm>
        </p:spPr>
        <p:txBody>
          <a:bodyPr/>
          <a:lstStyle>
            <a:lvl1pPr>
              <a:spcAft>
                <a:spcPts val="0"/>
              </a:spcAft>
              <a:defRPr sz="1100">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t>
            </a:r>
            <a:r>
              <a:rPr lang="en-US" dirty="0"/>
              <a:t>Optional eyebrow or section title</a:t>
            </a:r>
            <a:r>
              <a:rPr lang="en-US"/>
              <a:t>]</a:t>
            </a:r>
            <a:endParaRPr lang="en-US" dirty="0"/>
          </a:p>
        </p:txBody>
      </p:sp>
      <p:sp>
        <p:nvSpPr>
          <p:cNvPr id="2" name="Title 1">
            <a:extLst>
              <a:ext uri="{FF2B5EF4-FFF2-40B4-BE49-F238E27FC236}">
                <a16:creationId xmlns:a16="http://schemas.microsoft.com/office/drawing/2014/main" id="{2B356456-1DBD-BB1B-3E46-C67644F78A3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6740022-8C04-0485-6253-5ADE6BE18DD9}"/>
              </a:ext>
            </a:extLst>
          </p:cNvPr>
          <p:cNvSpPr>
            <a:spLocks noGrp="1"/>
          </p:cNvSpPr>
          <p:nvPr>
            <p:ph idx="1"/>
          </p:nvPr>
        </p:nvSpPr>
        <p:spPr>
          <a:xfrm>
            <a:off x="457200" y="2438400"/>
            <a:ext cx="3602736" cy="3505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2">
            <a:extLst>
              <a:ext uri="{FF2B5EF4-FFF2-40B4-BE49-F238E27FC236}">
                <a16:creationId xmlns:a16="http://schemas.microsoft.com/office/drawing/2014/main" id="{78A37C84-62A8-1240-B0A4-BCD3A29B20AD}"/>
              </a:ext>
            </a:extLst>
          </p:cNvPr>
          <p:cNvSpPr>
            <a:spLocks noGrp="1"/>
          </p:cNvSpPr>
          <p:nvPr>
            <p:ph idx="14"/>
          </p:nvPr>
        </p:nvSpPr>
        <p:spPr>
          <a:xfrm>
            <a:off x="4297362" y="2438400"/>
            <a:ext cx="3600005" cy="3505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2">
            <a:extLst>
              <a:ext uri="{FF2B5EF4-FFF2-40B4-BE49-F238E27FC236}">
                <a16:creationId xmlns:a16="http://schemas.microsoft.com/office/drawing/2014/main" id="{277E883C-1876-9340-88E3-67B75D362D51}"/>
              </a:ext>
            </a:extLst>
          </p:cNvPr>
          <p:cNvSpPr>
            <a:spLocks noGrp="1"/>
          </p:cNvSpPr>
          <p:nvPr>
            <p:ph idx="15"/>
          </p:nvPr>
        </p:nvSpPr>
        <p:spPr>
          <a:xfrm>
            <a:off x="8131175" y="2438400"/>
            <a:ext cx="3603625" cy="3505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19303891"/>
      </p:ext>
    </p:extLst>
  </p:cSld>
  <p:clrMapOvr>
    <a:masterClrMapping/>
  </p:clrMapOvr>
  <p:extLst>
    <p:ext uri="{DCECCB84-F9BA-43D5-87BE-67443E8EF086}">
      <p15:sldGuideLst xmlns:p15="http://schemas.microsoft.com/office/powerpoint/2012/main">
        <p15:guide id="1" orient="horz" pos="648" userDrawn="1">
          <p15:clr>
            <a:srgbClr val="FBAE40"/>
          </p15:clr>
        </p15:guide>
        <p15:guide id="2" orient="horz" pos="1536" userDrawn="1">
          <p15:clr>
            <a:srgbClr val="FBAE40"/>
          </p15:clr>
        </p15:guide>
        <p15:guide id="3" orient="horz" pos="3744" userDrawn="1">
          <p15:clr>
            <a:srgbClr val="FBAE40"/>
          </p15:clr>
        </p15:guide>
        <p15:guide id="4" pos="2707" userDrawn="1">
          <p15:clr>
            <a:srgbClr val="FBAE40"/>
          </p15:clr>
        </p15:guide>
        <p15:guide id="5" pos="5122"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Col Content">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AC903ABD-F99D-BEDD-9ACE-8DECFA0AD25B}"/>
              </a:ext>
            </a:extLst>
          </p:cNvPr>
          <p:cNvSpPr>
            <a:spLocks noGrp="1"/>
          </p:cNvSpPr>
          <p:nvPr>
            <p:ph type="ftr" sz="quarter" idx="11"/>
          </p:nvPr>
        </p:nvSpPr>
        <p:spPr>
          <a:xfrm>
            <a:off x="9220200" y="6286500"/>
            <a:ext cx="2057400" cy="365759"/>
          </a:xfrm>
          <a:prstGeom prst="rect">
            <a:avLst/>
          </a:prstGeom>
        </p:spPr>
        <p:txBody>
          <a:bodyPr/>
          <a:lstStyle/>
          <a:p>
            <a:pPr algn="l"/>
            <a:r>
              <a:rPr lang="en-US" dirty="0"/>
              <a:t>Internal use only</a:t>
            </a:r>
          </a:p>
        </p:txBody>
      </p:sp>
      <p:sp>
        <p:nvSpPr>
          <p:cNvPr id="6" name="Slide Number Placeholder 5">
            <a:extLst>
              <a:ext uri="{FF2B5EF4-FFF2-40B4-BE49-F238E27FC236}">
                <a16:creationId xmlns:a16="http://schemas.microsoft.com/office/drawing/2014/main" id="{4D144C36-C68F-FD43-FB16-A8D1A7DF07F3}"/>
              </a:ext>
            </a:extLst>
          </p:cNvPr>
          <p:cNvSpPr>
            <a:spLocks noGrp="1"/>
          </p:cNvSpPr>
          <p:nvPr>
            <p:ph type="sldNum" sz="quarter" idx="12"/>
          </p:nvPr>
        </p:nvSpPr>
        <p:spPr/>
        <p:txBody>
          <a:bodyPr/>
          <a:lstStyle/>
          <a:p>
            <a:fld id="{0885F5B2-48F7-4F18-A961-C29AAE44EB58}" type="slidenum">
              <a:rPr lang="en-US" smtClean="0"/>
              <a:t>‹#›</a:t>
            </a:fld>
            <a:endParaRPr lang="en-US" dirty="0"/>
          </a:p>
        </p:txBody>
      </p:sp>
      <p:sp>
        <p:nvSpPr>
          <p:cNvPr id="10" name="Eyebrow">
            <a:extLst>
              <a:ext uri="{FF2B5EF4-FFF2-40B4-BE49-F238E27FC236}">
                <a16:creationId xmlns:a16="http://schemas.microsoft.com/office/drawing/2014/main" id="{05BBFDE4-B16B-D04B-A166-DEF0C45AE8FB}"/>
              </a:ext>
            </a:extLst>
          </p:cNvPr>
          <p:cNvSpPr>
            <a:spLocks noGrp="1"/>
          </p:cNvSpPr>
          <p:nvPr>
            <p:ph type="body" sz="quarter" idx="13" hasCustomPrompt="1"/>
          </p:nvPr>
        </p:nvSpPr>
        <p:spPr>
          <a:xfrm>
            <a:off x="457200" y="266700"/>
            <a:ext cx="11277600" cy="228600"/>
          </a:xfrm>
        </p:spPr>
        <p:txBody>
          <a:bodyPr/>
          <a:lstStyle>
            <a:lvl1pPr>
              <a:spcAft>
                <a:spcPts val="0"/>
              </a:spcAft>
              <a:defRPr sz="1100">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t>
            </a:r>
            <a:r>
              <a:rPr lang="en-US" dirty="0"/>
              <a:t>Optional eyebrow or section title</a:t>
            </a:r>
            <a:r>
              <a:rPr lang="en-US"/>
              <a:t>]</a:t>
            </a:r>
            <a:endParaRPr lang="en-US" dirty="0"/>
          </a:p>
        </p:txBody>
      </p:sp>
      <p:sp>
        <p:nvSpPr>
          <p:cNvPr id="2" name="Title 1">
            <a:extLst>
              <a:ext uri="{FF2B5EF4-FFF2-40B4-BE49-F238E27FC236}">
                <a16:creationId xmlns:a16="http://schemas.microsoft.com/office/drawing/2014/main" id="{2B356456-1DBD-BB1B-3E46-C67644F78A3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6740022-8C04-0485-6253-5ADE6BE18DD9}"/>
              </a:ext>
            </a:extLst>
          </p:cNvPr>
          <p:cNvSpPr>
            <a:spLocks noGrp="1"/>
          </p:cNvSpPr>
          <p:nvPr>
            <p:ph idx="1"/>
          </p:nvPr>
        </p:nvSpPr>
        <p:spPr>
          <a:xfrm>
            <a:off x="457200" y="2438400"/>
            <a:ext cx="2651760" cy="3505200"/>
          </a:xfrm>
        </p:spPr>
        <p:txBody>
          <a:bodyPr/>
          <a:lstStyle>
            <a:lvl1pPr>
              <a:spcAft>
                <a:spcPts val="800"/>
              </a:spcAft>
              <a:defRPr sz="1800"/>
            </a:lvl1pPr>
            <a:lvl2pPr marL="109728" indent="-109728">
              <a:spcAft>
                <a:spcPts val="400"/>
              </a:spcAft>
              <a:defRPr sz="1400"/>
            </a:lvl2pPr>
            <a:lvl3pPr marL="219456" indent="-109728">
              <a:spcAft>
                <a:spcPts val="400"/>
              </a:spcAft>
              <a:defRPr sz="1400"/>
            </a:lvl3pPr>
            <a:lvl4pPr marL="329184" indent="-109728">
              <a:spcAft>
                <a:spcPts val="400"/>
              </a:spcAft>
              <a:defRPr sz="1400"/>
            </a:lvl4pPr>
            <a:lvl5pPr>
              <a:spcAft>
                <a:spcPts val="600"/>
              </a:spcAft>
              <a:defRPr sz="1600"/>
            </a:lvl5pPr>
            <a:lvl6pPr marL="91440" indent="-91440">
              <a:spcAft>
                <a:spcPts val="200"/>
              </a:spcAft>
              <a:defRPr sz="1200"/>
            </a:lvl6pPr>
            <a:lvl7pPr marL="182880" indent="-91440">
              <a:spcAft>
                <a:spcPts val="200"/>
              </a:spcAft>
              <a:defRPr sz="1200"/>
            </a:lvl7pPr>
            <a:lvl8pPr marL="274320" indent="-91440">
              <a:spcAft>
                <a:spcPts val="200"/>
              </a:spcAft>
              <a:defRPr sz="1200"/>
            </a:lvl8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2">
            <a:extLst>
              <a:ext uri="{FF2B5EF4-FFF2-40B4-BE49-F238E27FC236}">
                <a16:creationId xmlns:a16="http://schemas.microsoft.com/office/drawing/2014/main" id="{2F1CC4E4-8B4D-FF44-8B8B-C41860B786F6}"/>
              </a:ext>
            </a:extLst>
          </p:cNvPr>
          <p:cNvSpPr>
            <a:spLocks noGrp="1"/>
          </p:cNvSpPr>
          <p:nvPr>
            <p:ph idx="14"/>
          </p:nvPr>
        </p:nvSpPr>
        <p:spPr>
          <a:xfrm>
            <a:off x="3336924" y="2438400"/>
            <a:ext cx="2647315" cy="3505200"/>
          </a:xfrm>
        </p:spPr>
        <p:txBody>
          <a:bodyPr/>
          <a:lstStyle>
            <a:lvl1pPr>
              <a:spcAft>
                <a:spcPts val="800"/>
              </a:spcAft>
              <a:defRPr sz="1800"/>
            </a:lvl1pPr>
            <a:lvl2pPr marL="109728" indent="-109728">
              <a:spcAft>
                <a:spcPts val="400"/>
              </a:spcAft>
              <a:defRPr sz="1400"/>
            </a:lvl2pPr>
            <a:lvl3pPr marL="219456" indent="-109728">
              <a:spcAft>
                <a:spcPts val="400"/>
              </a:spcAft>
              <a:defRPr sz="1400"/>
            </a:lvl3pPr>
            <a:lvl4pPr marL="329184" indent="-109728">
              <a:spcAft>
                <a:spcPts val="400"/>
              </a:spcAft>
              <a:defRPr sz="1400"/>
            </a:lvl4pPr>
            <a:lvl5pPr>
              <a:spcAft>
                <a:spcPts val="600"/>
              </a:spcAft>
              <a:defRPr sz="1600"/>
            </a:lvl5pPr>
            <a:lvl6pPr marL="91440" indent="-91440">
              <a:spcAft>
                <a:spcPts val="200"/>
              </a:spcAft>
              <a:defRPr sz="1200"/>
            </a:lvl6pPr>
            <a:lvl7pPr marL="182880" indent="-91440">
              <a:spcAft>
                <a:spcPts val="200"/>
              </a:spcAft>
              <a:defRPr sz="1200"/>
            </a:lvl7pPr>
            <a:lvl8pPr marL="274320" indent="-91440">
              <a:spcAft>
                <a:spcPts val="200"/>
              </a:spcAft>
              <a:defRPr sz="1200"/>
            </a:lvl8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2">
            <a:extLst>
              <a:ext uri="{FF2B5EF4-FFF2-40B4-BE49-F238E27FC236}">
                <a16:creationId xmlns:a16="http://schemas.microsoft.com/office/drawing/2014/main" id="{C0FCB5A8-8D5E-8D44-A724-08344A21D5FB}"/>
              </a:ext>
            </a:extLst>
          </p:cNvPr>
          <p:cNvSpPr>
            <a:spLocks noGrp="1"/>
          </p:cNvSpPr>
          <p:nvPr>
            <p:ph idx="15"/>
          </p:nvPr>
        </p:nvSpPr>
        <p:spPr>
          <a:xfrm>
            <a:off x="6210300" y="2438400"/>
            <a:ext cx="2649220" cy="3505200"/>
          </a:xfrm>
        </p:spPr>
        <p:txBody>
          <a:bodyPr/>
          <a:lstStyle>
            <a:lvl1pPr>
              <a:spcAft>
                <a:spcPts val="800"/>
              </a:spcAft>
              <a:defRPr sz="1800"/>
            </a:lvl1pPr>
            <a:lvl2pPr marL="109728" indent="-109728">
              <a:spcAft>
                <a:spcPts val="400"/>
              </a:spcAft>
              <a:defRPr sz="1400"/>
            </a:lvl2pPr>
            <a:lvl3pPr marL="219456" indent="-109728">
              <a:spcAft>
                <a:spcPts val="400"/>
              </a:spcAft>
              <a:defRPr sz="1400"/>
            </a:lvl3pPr>
            <a:lvl4pPr marL="329184" indent="-109728">
              <a:spcAft>
                <a:spcPts val="400"/>
              </a:spcAft>
              <a:defRPr sz="1400"/>
            </a:lvl4pPr>
            <a:lvl5pPr>
              <a:spcAft>
                <a:spcPts val="600"/>
              </a:spcAft>
              <a:defRPr sz="1600"/>
            </a:lvl5pPr>
            <a:lvl6pPr marL="91440" indent="-91440">
              <a:spcAft>
                <a:spcPts val="200"/>
              </a:spcAft>
              <a:defRPr sz="1200"/>
            </a:lvl6pPr>
            <a:lvl7pPr marL="182880" indent="-91440">
              <a:spcAft>
                <a:spcPts val="200"/>
              </a:spcAft>
              <a:defRPr sz="1200"/>
            </a:lvl7pPr>
            <a:lvl8pPr marL="274320" indent="-91440">
              <a:spcAft>
                <a:spcPts val="200"/>
              </a:spcAft>
              <a:defRPr sz="1200"/>
            </a:lvl8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2">
            <a:extLst>
              <a:ext uri="{FF2B5EF4-FFF2-40B4-BE49-F238E27FC236}">
                <a16:creationId xmlns:a16="http://schemas.microsoft.com/office/drawing/2014/main" id="{7A1E9A39-BF26-6444-9BA2-3061D16FEB1F}"/>
              </a:ext>
            </a:extLst>
          </p:cNvPr>
          <p:cNvSpPr>
            <a:spLocks noGrp="1"/>
          </p:cNvSpPr>
          <p:nvPr>
            <p:ph idx="16"/>
          </p:nvPr>
        </p:nvSpPr>
        <p:spPr>
          <a:xfrm>
            <a:off x="9086850" y="2438400"/>
            <a:ext cx="2647950" cy="3505200"/>
          </a:xfrm>
        </p:spPr>
        <p:txBody>
          <a:bodyPr/>
          <a:lstStyle>
            <a:lvl1pPr>
              <a:spcAft>
                <a:spcPts val="800"/>
              </a:spcAft>
              <a:defRPr sz="1800"/>
            </a:lvl1pPr>
            <a:lvl2pPr marL="109728" indent="-109728">
              <a:spcAft>
                <a:spcPts val="400"/>
              </a:spcAft>
              <a:defRPr sz="1400"/>
            </a:lvl2pPr>
            <a:lvl3pPr marL="219456" indent="-109728">
              <a:spcAft>
                <a:spcPts val="400"/>
              </a:spcAft>
              <a:defRPr sz="1400"/>
            </a:lvl3pPr>
            <a:lvl4pPr marL="329184" indent="-109728">
              <a:spcAft>
                <a:spcPts val="400"/>
              </a:spcAft>
              <a:defRPr sz="1400"/>
            </a:lvl4pPr>
            <a:lvl5pPr>
              <a:spcAft>
                <a:spcPts val="600"/>
              </a:spcAft>
              <a:defRPr sz="1600"/>
            </a:lvl5pPr>
            <a:lvl6pPr marL="91440" indent="-91440">
              <a:spcAft>
                <a:spcPts val="200"/>
              </a:spcAft>
              <a:defRPr sz="1200"/>
            </a:lvl6pPr>
            <a:lvl7pPr marL="182880" indent="-91440">
              <a:spcAft>
                <a:spcPts val="200"/>
              </a:spcAft>
              <a:defRPr sz="1200"/>
            </a:lvl7pPr>
            <a:lvl8pPr marL="274320" indent="-91440">
              <a:spcAft>
                <a:spcPts val="200"/>
              </a:spcAft>
              <a:defRPr sz="1200"/>
            </a:lvl8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87691221"/>
      </p:ext>
    </p:extLst>
  </p:cSld>
  <p:clrMapOvr>
    <a:masterClrMapping/>
  </p:clrMapOvr>
  <p:extLst>
    <p:ext uri="{DCECCB84-F9BA-43D5-87BE-67443E8EF086}">
      <p15:sldGuideLst xmlns:p15="http://schemas.microsoft.com/office/powerpoint/2012/main">
        <p15:guide id="1" orient="horz" pos="648" userDrawn="1">
          <p15:clr>
            <a:srgbClr val="FBAE40"/>
          </p15:clr>
        </p15:guide>
        <p15:guide id="2" orient="horz" pos="1536" userDrawn="1">
          <p15:clr>
            <a:srgbClr val="FBAE40"/>
          </p15:clr>
        </p15:guide>
        <p15:guide id="3" orient="horz" pos="3744" userDrawn="1">
          <p15:clr>
            <a:srgbClr val="FBAE40"/>
          </p15:clr>
        </p15:guide>
        <p15:guide id="4" pos="3912" userDrawn="1">
          <p15:clr>
            <a:srgbClr val="FBAE40"/>
          </p15:clr>
        </p15:guide>
        <p15:guide id="5" pos="2102" userDrawn="1">
          <p15:clr>
            <a:srgbClr val="FBAE40"/>
          </p15:clr>
        </p15:guide>
        <p15:guide id="6" pos="5724"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3-1/3 Content">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AC903ABD-F99D-BEDD-9ACE-8DECFA0AD25B}"/>
              </a:ext>
            </a:extLst>
          </p:cNvPr>
          <p:cNvSpPr>
            <a:spLocks noGrp="1"/>
          </p:cNvSpPr>
          <p:nvPr>
            <p:ph type="ftr" sz="quarter" idx="11"/>
          </p:nvPr>
        </p:nvSpPr>
        <p:spPr>
          <a:xfrm>
            <a:off x="9220200" y="6286500"/>
            <a:ext cx="2057400" cy="365759"/>
          </a:xfrm>
          <a:prstGeom prst="rect">
            <a:avLst/>
          </a:prstGeom>
        </p:spPr>
        <p:txBody>
          <a:bodyPr/>
          <a:lstStyle/>
          <a:p>
            <a:pPr algn="l"/>
            <a:r>
              <a:rPr lang="en-US" dirty="0"/>
              <a:t>Internal use only</a:t>
            </a:r>
          </a:p>
        </p:txBody>
      </p:sp>
      <p:sp>
        <p:nvSpPr>
          <p:cNvPr id="6" name="Slide Number Placeholder 5">
            <a:extLst>
              <a:ext uri="{FF2B5EF4-FFF2-40B4-BE49-F238E27FC236}">
                <a16:creationId xmlns:a16="http://schemas.microsoft.com/office/drawing/2014/main" id="{4D144C36-C68F-FD43-FB16-A8D1A7DF07F3}"/>
              </a:ext>
            </a:extLst>
          </p:cNvPr>
          <p:cNvSpPr>
            <a:spLocks noGrp="1"/>
          </p:cNvSpPr>
          <p:nvPr>
            <p:ph type="sldNum" sz="quarter" idx="12"/>
          </p:nvPr>
        </p:nvSpPr>
        <p:spPr/>
        <p:txBody>
          <a:bodyPr/>
          <a:lstStyle/>
          <a:p>
            <a:fld id="{0885F5B2-48F7-4F18-A961-C29AAE44EB58}" type="slidenum">
              <a:rPr lang="en-US" smtClean="0"/>
              <a:t>‹#›</a:t>
            </a:fld>
            <a:endParaRPr lang="en-US" dirty="0"/>
          </a:p>
        </p:txBody>
      </p:sp>
      <p:sp>
        <p:nvSpPr>
          <p:cNvPr id="10" name="Eyebrow">
            <a:extLst>
              <a:ext uri="{FF2B5EF4-FFF2-40B4-BE49-F238E27FC236}">
                <a16:creationId xmlns:a16="http://schemas.microsoft.com/office/drawing/2014/main" id="{05BBFDE4-B16B-D04B-A166-DEF0C45AE8FB}"/>
              </a:ext>
            </a:extLst>
          </p:cNvPr>
          <p:cNvSpPr>
            <a:spLocks noGrp="1"/>
          </p:cNvSpPr>
          <p:nvPr>
            <p:ph type="body" sz="quarter" idx="13" hasCustomPrompt="1"/>
          </p:nvPr>
        </p:nvSpPr>
        <p:spPr>
          <a:xfrm>
            <a:off x="457200" y="266700"/>
            <a:ext cx="11277600" cy="228600"/>
          </a:xfrm>
        </p:spPr>
        <p:txBody>
          <a:bodyPr/>
          <a:lstStyle>
            <a:lvl1pPr>
              <a:spcAft>
                <a:spcPts val="0"/>
              </a:spcAft>
              <a:defRPr sz="1100">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t>
            </a:r>
            <a:r>
              <a:rPr lang="en-US" dirty="0"/>
              <a:t>Optional eyebrow or section title</a:t>
            </a:r>
            <a:r>
              <a:rPr lang="en-US"/>
              <a:t>]</a:t>
            </a:r>
            <a:endParaRPr lang="en-US" dirty="0"/>
          </a:p>
        </p:txBody>
      </p:sp>
      <p:sp>
        <p:nvSpPr>
          <p:cNvPr id="2" name="Title 1">
            <a:extLst>
              <a:ext uri="{FF2B5EF4-FFF2-40B4-BE49-F238E27FC236}">
                <a16:creationId xmlns:a16="http://schemas.microsoft.com/office/drawing/2014/main" id="{2B356456-1DBD-BB1B-3E46-C67644F78A3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6740022-8C04-0485-6253-5ADE6BE18DD9}"/>
              </a:ext>
            </a:extLst>
          </p:cNvPr>
          <p:cNvSpPr>
            <a:spLocks noGrp="1"/>
          </p:cNvSpPr>
          <p:nvPr>
            <p:ph idx="1"/>
          </p:nvPr>
        </p:nvSpPr>
        <p:spPr>
          <a:xfrm>
            <a:off x="457199" y="2438400"/>
            <a:ext cx="7445375" cy="3505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2">
            <a:extLst>
              <a:ext uri="{FF2B5EF4-FFF2-40B4-BE49-F238E27FC236}">
                <a16:creationId xmlns:a16="http://schemas.microsoft.com/office/drawing/2014/main" id="{277E883C-1876-9340-88E3-67B75D362D51}"/>
              </a:ext>
            </a:extLst>
          </p:cNvPr>
          <p:cNvSpPr>
            <a:spLocks noGrp="1"/>
          </p:cNvSpPr>
          <p:nvPr>
            <p:ph idx="15"/>
          </p:nvPr>
        </p:nvSpPr>
        <p:spPr>
          <a:xfrm>
            <a:off x="8131175" y="2438400"/>
            <a:ext cx="3603625" cy="3505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77372026"/>
      </p:ext>
    </p:extLst>
  </p:cSld>
  <p:clrMapOvr>
    <a:masterClrMapping/>
  </p:clrMapOvr>
  <p:extLst>
    <p:ext uri="{DCECCB84-F9BA-43D5-87BE-67443E8EF086}">
      <p15:sldGuideLst xmlns:p15="http://schemas.microsoft.com/office/powerpoint/2012/main">
        <p15:guide id="1" orient="horz" pos="648" userDrawn="1">
          <p15:clr>
            <a:srgbClr val="FBAE40"/>
          </p15:clr>
        </p15:guide>
        <p15:guide id="2" orient="horz" pos="1536" userDrawn="1">
          <p15:clr>
            <a:srgbClr val="FBAE40"/>
          </p15:clr>
        </p15:guide>
        <p15:guide id="3" orient="horz" pos="3744" userDrawn="1">
          <p15:clr>
            <a:srgbClr val="FBAE40"/>
          </p15:clr>
        </p15:guide>
        <p15:guide id="5" pos="5122"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3-2/3 Content">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AC903ABD-F99D-BEDD-9ACE-8DECFA0AD25B}"/>
              </a:ext>
            </a:extLst>
          </p:cNvPr>
          <p:cNvSpPr>
            <a:spLocks noGrp="1"/>
          </p:cNvSpPr>
          <p:nvPr>
            <p:ph type="ftr" sz="quarter" idx="11"/>
          </p:nvPr>
        </p:nvSpPr>
        <p:spPr>
          <a:xfrm>
            <a:off x="9220200" y="6286500"/>
            <a:ext cx="2057400" cy="365759"/>
          </a:xfrm>
          <a:prstGeom prst="rect">
            <a:avLst/>
          </a:prstGeom>
        </p:spPr>
        <p:txBody>
          <a:bodyPr/>
          <a:lstStyle/>
          <a:p>
            <a:pPr algn="l"/>
            <a:r>
              <a:rPr lang="en-US" dirty="0"/>
              <a:t>Internal use only</a:t>
            </a:r>
          </a:p>
        </p:txBody>
      </p:sp>
      <p:sp>
        <p:nvSpPr>
          <p:cNvPr id="6" name="Slide Number Placeholder 5">
            <a:extLst>
              <a:ext uri="{FF2B5EF4-FFF2-40B4-BE49-F238E27FC236}">
                <a16:creationId xmlns:a16="http://schemas.microsoft.com/office/drawing/2014/main" id="{4D144C36-C68F-FD43-FB16-A8D1A7DF07F3}"/>
              </a:ext>
            </a:extLst>
          </p:cNvPr>
          <p:cNvSpPr>
            <a:spLocks noGrp="1"/>
          </p:cNvSpPr>
          <p:nvPr>
            <p:ph type="sldNum" sz="quarter" idx="12"/>
          </p:nvPr>
        </p:nvSpPr>
        <p:spPr/>
        <p:txBody>
          <a:bodyPr/>
          <a:lstStyle/>
          <a:p>
            <a:fld id="{0885F5B2-48F7-4F18-A961-C29AAE44EB58}" type="slidenum">
              <a:rPr lang="en-US" smtClean="0"/>
              <a:t>‹#›</a:t>
            </a:fld>
            <a:endParaRPr lang="en-US" dirty="0"/>
          </a:p>
        </p:txBody>
      </p:sp>
      <p:sp>
        <p:nvSpPr>
          <p:cNvPr id="10" name="Eyebrow">
            <a:extLst>
              <a:ext uri="{FF2B5EF4-FFF2-40B4-BE49-F238E27FC236}">
                <a16:creationId xmlns:a16="http://schemas.microsoft.com/office/drawing/2014/main" id="{05BBFDE4-B16B-D04B-A166-DEF0C45AE8FB}"/>
              </a:ext>
            </a:extLst>
          </p:cNvPr>
          <p:cNvSpPr>
            <a:spLocks noGrp="1"/>
          </p:cNvSpPr>
          <p:nvPr>
            <p:ph type="body" sz="quarter" idx="13" hasCustomPrompt="1"/>
          </p:nvPr>
        </p:nvSpPr>
        <p:spPr>
          <a:xfrm>
            <a:off x="457200" y="266700"/>
            <a:ext cx="11277600" cy="228600"/>
          </a:xfrm>
        </p:spPr>
        <p:txBody>
          <a:bodyPr/>
          <a:lstStyle>
            <a:lvl1pPr>
              <a:spcAft>
                <a:spcPts val="0"/>
              </a:spcAft>
              <a:defRPr sz="1100">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t>
            </a:r>
            <a:r>
              <a:rPr lang="en-US" dirty="0"/>
              <a:t>Optional eyebrow or section title</a:t>
            </a:r>
            <a:r>
              <a:rPr lang="en-US"/>
              <a:t>]</a:t>
            </a:r>
            <a:endParaRPr lang="en-US" dirty="0"/>
          </a:p>
        </p:txBody>
      </p:sp>
      <p:sp>
        <p:nvSpPr>
          <p:cNvPr id="2" name="Title 1">
            <a:extLst>
              <a:ext uri="{FF2B5EF4-FFF2-40B4-BE49-F238E27FC236}">
                <a16:creationId xmlns:a16="http://schemas.microsoft.com/office/drawing/2014/main" id="{2B356456-1DBD-BB1B-3E46-C67644F78A3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6740022-8C04-0485-6253-5ADE6BE18DD9}"/>
              </a:ext>
            </a:extLst>
          </p:cNvPr>
          <p:cNvSpPr>
            <a:spLocks noGrp="1"/>
          </p:cNvSpPr>
          <p:nvPr>
            <p:ph idx="1"/>
          </p:nvPr>
        </p:nvSpPr>
        <p:spPr>
          <a:xfrm>
            <a:off x="457200" y="2438400"/>
            <a:ext cx="3602736" cy="3505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2">
            <a:extLst>
              <a:ext uri="{FF2B5EF4-FFF2-40B4-BE49-F238E27FC236}">
                <a16:creationId xmlns:a16="http://schemas.microsoft.com/office/drawing/2014/main" id="{78A37C84-62A8-1240-B0A4-BCD3A29B20AD}"/>
              </a:ext>
            </a:extLst>
          </p:cNvPr>
          <p:cNvSpPr>
            <a:spLocks noGrp="1"/>
          </p:cNvSpPr>
          <p:nvPr>
            <p:ph idx="14"/>
          </p:nvPr>
        </p:nvSpPr>
        <p:spPr>
          <a:xfrm>
            <a:off x="4297362" y="2438400"/>
            <a:ext cx="7437438" cy="3505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98696847"/>
      </p:ext>
    </p:extLst>
  </p:cSld>
  <p:clrMapOvr>
    <a:masterClrMapping/>
  </p:clrMapOvr>
  <p:extLst>
    <p:ext uri="{DCECCB84-F9BA-43D5-87BE-67443E8EF086}">
      <p15:sldGuideLst xmlns:p15="http://schemas.microsoft.com/office/powerpoint/2012/main">
        <p15:guide id="1" orient="horz" pos="648" userDrawn="1">
          <p15:clr>
            <a:srgbClr val="FBAE40"/>
          </p15:clr>
        </p15:guide>
        <p15:guide id="2" orient="horz" pos="1536" userDrawn="1">
          <p15:clr>
            <a:srgbClr val="FBAE40"/>
          </p15:clr>
        </p15:guide>
        <p15:guide id="3" orient="horz" pos="3744" userDrawn="1">
          <p15:clr>
            <a:srgbClr val="FBAE40"/>
          </p15:clr>
        </p15:guide>
        <p15:guide id="4" pos="2707"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4D144C36-C68F-FD43-FB16-A8D1A7DF07F3}"/>
              </a:ext>
            </a:extLst>
          </p:cNvPr>
          <p:cNvSpPr>
            <a:spLocks noGrp="1"/>
          </p:cNvSpPr>
          <p:nvPr>
            <p:ph type="sldNum" sz="quarter" idx="12"/>
          </p:nvPr>
        </p:nvSpPr>
        <p:spPr/>
        <p:txBody>
          <a:bodyPr/>
          <a:lstStyle/>
          <a:p>
            <a:fld id="{0885F5B2-48F7-4F18-A961-C29AAE44EB58}" type="slidenum">
              <a:rPr lang="en-US" smtClean="0"/>
              <a:t>‹#›</a:t>
            </a:fld>
            <a:endParaRPr lang="en-US" dirty="0"/>
          </a:p>
        </p:txBody>
      </p:sp>
      <p:sp>
        <p:nvSpPr>
          <p:cNvPr id="2" name="Title 1">
            <a:extLst>
              <a:ext uri="{FF2B5EF4-FFF2-40B4-BE49-F238E27FC236}">
                <a16:creationId xmlns:a16="http://schemas.microsoft.com/office/drawing/2014/main" id="{2B356456-1DBD-BB1B-3E46-C67644F78A3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69317014"/>
      </p:ext>
    </p:extLst>
  </p:cSld>
  <p:clrMapOvr>
    <a:masterClrMapping/>
  </p:clrMapOvr>
  <p:extLst>
    <p:ext uri="{DCECCB84-F9BA-43D5-87BE-67443E8EF086}">
      <p15:sldGuideLst xmlns:p15="http://schemas.microsoft.com/office/powerpoint/2012/main">
        <p15:guide id="1" orient="horz" pos="648" userDrawn="1">
          <p15:clr>
            <a:srgbClr val="FBAE40"/>
          </p15:clr>
        </p15:guide>
        <p15:guide id="2" orient="horz" pos="1536" userDrawn="1">
          <p15:clr>
            <a:srgbClr val="FBAE40"/>
          </p15:clr>
        </p15:guide>
        <p15:guide id="3" orient="horz" pos="3744"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Footer Only">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0B5E98C1-843F-DE90-5967-75A554A05FDE}"/>
              </a:ext>
            </a:extLst>
          </p:cNvPr>
          <p:cNvSpPr>
            <a:spLocks noGrp="1"/>
          </p:cNvSpPr>
          <p:nvPr>
            <p:ph type="ftr" sz="quarter" idx="11"/>
          </p:nvPr>
        </p:nvSpPr>
        <p:spPr>
          <a:xfrm>
            <a:off x="9220200" y="6286500"/>
            <a:ext cx="2057400" cy="365759"/>
          </a:xfrm>
          <a:prstGeom prst="rect">
            <a:avLst/>
          </a:prstGeom>
        </p:spPr>
        <p:txBody>
          <a:bodyPr/>
          <a:lstStyle/>
          <a:p>
            <a:pPr algn="l"/>
            <a:r>
              <a:rPr lang="en-US" dirty="0"/>
              <a:t>Internal use only</a:t>
            </a:r>
          </a:p>
        </p:txBody>
      </p:sp>
      <p:sp>
        <p:nvSpPr>
          <p:cNvPr id="4" name="Slide Number Placeholder 3">
            <a:extLst>
              <a:ext uri="{FF2B5EF4-FFF2-40B4-BE49-F238E27FC236}">
                <a16:creationId xmlns:a16="http://schemas.microsoft.com/office/drawing/2014/main" id="{D0A96BE7-6152-F277-5551-119903D30A39}"/>
              </a:ext>
            </a:extLst>
          </p:cNvPr>
          <p:cNvSpPr>
            <a:spLocks noGrp="1"/>
          </p:cNvSpPr>
          <p:nvPr>
            <p:ph type="sldNum" sz="quarter" idx="12"/>
          </p:nvPr>
        </p:nvSpPr>
        <p:spPr/>
        <p:txBody>
          <a:bodyPr/>
          <a:lstStyle/>
          <a:p>
            <a:fld id="{0885F5B2-48F7-4F18-A961-C29AAE44EB58}" type="slidenum">
              <a:rPr lang="en-US" smtClean="0"/>
              <a:t>‹#›</a:t>
            </a:fld>
            <a:endParaRPr lang="en-US" dirty="0"/>
          </a:p>
        </p:txBody>
      </p:sp>
    </p:spTree>
    <p:extLst>
      <p:ext uri="{BB962C8B-B14F-4D97-AF65-F5344CB8AC3E}">
        <p14:creationId xmlns:p14="http://schemas.microsoft.com/office/powerpoint/2010/main" val="4243116403"/>
      </p:ext>
    </p:extLst>
  </p:cSld>
  <p:clrMapOvr>
    <a:masterClrMapping/>
  </p:clrMapOvr>
  <p:extLst>
    <p:ext uri="{DCECCB84-F9BA-43D5-87BE-67443E8EF086}">
      <p15:sldGuideLst xmlns:p15="http://schemas.microsoft.com/office/powerpoint/2012/main">
        <p15:guide id="1" orient="horz" pos="3744"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105100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vider 1">
    <p:spTree>
      <p:nvGrpSpPr>
        <p:cNvPr id="1" name=""/>
        <p:cNvGrpSpPr/>
        <p:nvPr/>
      </p:nvGrpSpPr>
      <p:grpSpPr>
        <a:xfrm>
          <a:off x="0" y="0"/>
          <a:ext cx="0" cy="0"/>
          <a:chOff x="0" y="0"/>
          <a:chExt cx="0" cy="0"/>
        </a:xfrm>
      </p:grpSpPr>
      <p:pic>
        <p:nvPicPr>
          <p:cNvPr id="10" name="Background">
            <a:extLst>
              <a:ext uri="{FF2B5EF4-FFF2-40B4-BE49-F238E27FC236}">
                <a16:creationId xmlns:a16="http://schemas.microsoft.com/office/drawing/2014/main" id="{1DD06E22-8F8E-6F49-91FB-6A22C2BB93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90501"/>
            <a:ext cx="12192000" cy="6858000"/>
          </a:xfrm>
          <a:prstGeom prst="rect">
            <a:avLst/>
          </a:prstGeom>
        </p:spPr>
      </p:pic>
      <p:sp>
        <p:nvSpPr>
          <p:cNvPr id="14" name="Thrive Graphic ">
            <a:extLst>
              <a:ext uri="{FF2B5EF4-FFF2-40B4-BE49-F238E27FC236}">
                <a16:creationId xmlns:a16="http://schemas.microsoft.com/office/drawing/2014/main" id="{4255D18E-1050-9F4C-8214-959B55FEBA06}"/>
              </a:ext>
            </a:extLst>
          </p:cNvPr>
          <p:cNvSpPr/>
          <p:nvPr userDrawn="1"/>
        </p:nvSpPr>
        <p:spPr>
          <a:xfrm>
            <a:off x="0" y="1028700"/>
            <a:ext cx="9382578" cy="5829300"/>
          </a:xfrm>
          <a:custGeom>
            <a:avLst/>
            <a:gdLst>
              <a:gd name="connsiteX0" fmla="*/ 0 w 9382578"/>
              <a:gd name="connsiteY0" fmla="*/ 0 h 5829300"/>
              <a:gd name="connsiteX1" fmla="*/ 6467928 w 9382578"/>
              <a:gd name="connsiteY1" fmla="*/ 0 h 5829300"/>
              <a:gd name="connsiteX2" fmla="*/ 6568225 w 9382578"/>
              <a:gd name="connsiteY2" fmla="*/ 0 h 5829300"/>
              <a:gd name="connsiteX3" fmla="*/ 6568225 w 9382578"/>
              <a:gd name="connsiteY3" fmla="*/ 2536 h 5829300"/>
              <a:gd name="connsiteX4" fmla="*/ 6617916 w 9382578"/>
              <a:gd name="connsiteY4" fmla="*/ 3793 h 5829300"/>
              <a:gd name="connsiteX5" fmla="*/ 9382578 w 9382578"/>
              <a:gd name="connsiteY5" fmla="*/ 2914650 h 5829300"/>
              <a:gd name="connsiteX6" fmla="*/ 6617916 w 9382578"/>
              <a:gd name="connsiteY6" fmla="*/ 5825508 h 5829300"/>
              <a:gd name="connsiteX7" fmla="*/ 6568225 w 9382578"/>
              <a:gd name="connsiteY7" fmla="*/ 5826764 h 5829300"/>
              <a:gd name="connsiteX8" fmla="*/ 6568225 w 9382578"/>
              <a:gd name="connsiteY8" fmla="*/ 5829300 h 5829300"/>
              <a:gd name="connsiteX9" fmla="*/ 6467928 w 9382578"/>
              <a:gd name="connsiteY9" fmla="*/ 5829300 h 5829300"/>
              <a:gd name="connsiteX10" fmla="*/ 0 w 9382578"/>
              <a:gd name="connsiteY10" fmla="*/ 5829300 h 582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382578" h="5829300">
                <a:moveTo>
                  <a:pt x="0" y="0"/>
                </a:moveTo>
                <a:lnTo>
                  <a:pt x="6467928" y="0"/>
                </a:lnTo>
                <a:lnTo>
                  <a:pt x="6568225" y="0"/>
                </a:lnTo>
                <a:lnTo>
                  <a:pt x="6568225" y="2536"/>
                </a:lnTo>
                <a:lnTo>
                  <a:pt x="6617916" y="3793"/>
                </a:lnTo>
                <a:cubicBezTo>
                  <a:pt x="8157929" y="81856"/>
                  <a:pt x="9382578" y="1355237"/>
                  <a:pt x="9382578" y="2914650"/>
                </a:cubicBezTo>
                <a:cubicBezTo>
                  <a:pt x="9382578" y="4474064"/>
                  <a:pt x="8157929" y="5747444"/>
                  <a:pt x="6617916" y="5825508"/>
                </a:cubicBezTo>
                <a:lnTo>
                  <a:pt x="6568225" y="5826764"/>
                </a:lnTo>
                <a:lnTo>
                  <a:pt x="6568225" y="5829300"/>
                </a:lnTo>
                <a:lnTo>
                  <a:pt x="6467928" y="5829300"/>
                </a:lnTo>
                <a:lnTo>
                  <a:pt x="0" y="58293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gn="l">
              <a:spcAft>
                <a:spcPts val="800"/>
              </a:spcAft>
            </a:pPr>
            <a:endParaRPr lang="en-US" dirty="0">
              <a:solidFill>
                <a:schemeClr val="tx1"/>
              </a:solidFill>
            </a:endParaRPr>
          </a:p>
        </p:txBody>
      </p:sp>
      <p:pic>
        <p:nvPicPr>
          <p:cNvPr id="15" name="Logo">
            <a:extLst>
              <a:ext uri="{FF2B5EF4-FFF2-40B4-BE49-F238E27FC236}">
                <a16:creationId xmlns:a16="http://schemas.microsoft.com/office/drawing/2014/main" id="{FD637ACE-F8F6-744F-BF9A-6AF44AA9066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39725" y="6140450"/>
            <a:ext cx="1060704" cy="376107"/>
          </a:xfrm>
          <a:prstGeom prst="rect">
            <a:avLst/>
          </a:prstGeom>
        </p:spPr>
      </p:pic>
      <p:sp>
        <p:nvSpPr>
          <p:cNvPr id="6" name="Slide Number Placeholder 5">
            <a:extLst>
              <a:ext uri="{FF2B5EF4-FFF2-40B4-BE49-F238E27FC236}">
                <a16:creationId xmlns:a16="http://schemas.microsoft.com/office/drawing/2014/main" id="{087440F4-BB7F-E473-76C3-7A3F00E980F7}"/>
              </a:ext>
            </a:extLst>
          </p:cNvPr>
          <p:cNvSpPr>
            <a:spLocks noGrp="1"/>
          </p:cNvSpPr>
          <p:nvPr>
            <p:ph type="sldNum" sz="quarter" idx="12"/>
          </p:nvPr>
        </p:nvSpPr>
        <p:spPr/>
        <p:txBody>
          <a:bodyPr/>
          <a:lstStyle>
            <a:lvl1pPr>
              <a:defRPr>
                <a:solidFill>
                  <a:schemeClr val="bg1"/>
                </a:solidFill>
              </a:defRPr>
            </a:lvl1pPr>
          </a:lstStyle>
          <a:p>
            <a:fld id="{0885F5B2-48F7-4F18-A961-C29AAE44EB58}" type="slidenum">
              <a:rPr lang="en-US" smtClean="0"/>
              <a:pPr/>
              <a:t>‹#›</a:t>
            </a:fld>
            <a:endParaRPr lang="en-US" dirty="0"/>
          </a:p>
        </p:txBody>
      </p:sp>
      <p:sp>
        <p:nvSpPr>
          <p:cNvPr id="2" name="Title 1">
            <a:extLst>
              <a:ext uri="{FF2B5EF4-FFF2-40B4-BE49-F238E27FC236}">
                <a16:creationId xmlns:a16="http://schemas.microsoft.com/office/drawing/2014/main" id="{9BF9978F-36EB-107E-C758-3D4A72566541}"/>
              </a:ext>
            </a:extLst>
          </p:cNvPr>
          <p:cNvSpPr>
            <a:spLocks noGrp="1"/>
          </p:cNvSpPr>
          <p:nvPr>
            <p:ph type="title"/>
          </p:nvPr>
        </p:nvSpPr>
        <p:spPr>
          <a:xfrm>
            <a:off x="457200" y="2438400"/>
            <a:ext cx="7955280" cy="1600199"/>
          </a:xfrm>
        </p:spPr>
        <p:txBody>
          <a:bodyPr anchor="t" anchorCtr="0"/>
          <a:lstStyle>
            <a:lvl1pPr>
              <a:lnSpc>
                <a:spcPct val="90000"/>
              </a:lnSpc>
              <a:defRPr sz="4800" spc="-80" baseline="0"/>
            </a:lvl1pPr>
          </a:lstStyle>
          <a:p>
            <a:r>
              <a:rPr lang="en-US"/>
              <a:t>Click to edit Master title style</a:t>
            </a:r>
          </a:p>
        </p:txBody>
      </p:sp>
      <p:sp>
        <p:nvSpPr>
          <p:cNvPr id="3" name="Text Placeholder 2">
            <a:extLst>
              <a:ext uri="{FF2B5EF4-FFF2-40B4-BE49-F238E27FC236}">
                <a16:creationId xmlns:a16="http://schemas.microsoft.com/office/drawing/2014/main" id="{3C942DFD-9413-E065-D768-962B706B1EE4}"/>
              </a:ext>
            </a:extLst>
          </p:cNvPr>
          <p:cNvSpPr>
            <a:spLocks noGrp="1"/>
          </p:cNvSpPr>
          <p:nvPr>
            <p:ph type="body" idx="1"/>
          </p:nvPr>
        </p:nvSpPr>
        <p:spPr>
          <a:xfrm>
            <a:off x="457200" y="4038601"/>
            <a:ext cx="7955280" cy="1013459"/>
          </a:xfrm>
        </p:spPr>
        <p:txBody>
          <a:bodyPr/>
          <a:lstStyle>
            <a:lvl1pPr marL="0" indent="0">
              <a:spcAft>
                <a:spcPts val="800"/>
              </a:spcAft>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4251785976"/>
      </p:ext>
    </p:extLst>
  </p:cSld>
  <p:clrMapOvr>
    <a:masterClrMapping/>
  </p:clrMapOvr>
  <p:extLst>
    <p:ext uri="{DCECCB84-F9BA-43D5-87BE-67443E8EF086}">
      <p15:sldGuideLst xmlns:p15="http://schemas.microsoft.com/office/powerpoint/2012/main">
        <p15:guide id="1" orient="horz" pos="1536" userDrawn="1">
          <p15:clr>
            <a:srgbClr val="FBAE40"/>
          </p15:clr>
        </p15:guide>
        <p15:guide id="2" orient="horz" pos="2544"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2">
    <p:bg>
      <p:bgRef idx="1001">
        <a:schemeClr val="bg1"/>
      </p:bgRef>
    </p:bg>
    <p:spTree>
      <p:nvGrpSpPr>
        <p:cNvPr id="1" name=""/>
        <p:cNvGrpSpPr/>
        <p:nvPr/>
      </p:nvGrpSpPr>
      <p:grpSpPr>
        <a:xfrm>
          <a:off x="0" y="0"/>
          <a:ext cx="0" cy="0"/>
          <a:chOff x="0" y="0"/>
          <a:chExt cx="0" cy="0"/>
        </a:xfrm>
      </p:grpSpPr>
      <p:pic>
        <p:nvPicPr>
          <p:cNvPr id="5" name="Graphic">
            <a:extLst>
              <a:ext uri="{FF2B5EF4-FFF2-40B4-BE49-F238E27FC236}">
                <a16:creationId xmlns:a16="http://schemas.microsoft.com/office/drawing/2014/main" id="{4373D2C2-60ED-7E43-A7C3-9D90356E228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808114" y="209305"/>
            <a:ext cx="6126480" cy="6648695"/>
          </a:xfrm>
          <a:prstGeom prst="rect">
            <a:avLst/>
          </a:prstGeom>
        </p:spPr>
      </p:pic>
      <p:pic>
        <p:nvPicPr>
          <p:cNvPr id="11" name="Logo">
            <a:extLst>
              <a:ext uri="{FF2B5EF4-FFF2-40B4-BE49-F238E27FC236}">
                <a16:creationId xmlns:a16="http://schemas.microsoft.com/office/drawing/2014/main" id="{B21EE6D7-2358-804C-B0B8-CE0ABF36826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3839" y="5926796"/>
            <a:ext cx="1946275" cy="690115"/>
          </a:xfrm>
          <a:prstGeom prst="rect">
            <a:avLst/>
          </a:prstGeom>
        </p:spPr>
      </p:pic>
      <p:sp>
        <p:nvSpPr>
          <p:cNvPr id="8" name="Copyright">
            <a:extLst>
              <a:ext uri="{FF2B5EF4-FFF2-40B4-BE49-F238E27FC236}">
                <a16:creationId xmlns:a16="http://schemas.microsoft.com/office/drawing/2014/main" id="{CE55F7B1-D281-5C48-BE07-26F5DCA33A3A}"/>
              </a:ext>
            </a:extLst>
          </p:cNvPr>
          <p:cNvSpPr txBox="1"/>
          <p:nvPr userDrawn="1"/>
        </p:nvSpPr>
        <p:spPr>
          <a:xfrm>
            <a:off x="2398542" y="6144311"/>
            <a:ext cx="2194560" cy="164592"/>
          </a:xfrm>
          <a:prstGeom prst="rect">
            <a:avLst/>
          </a:prstGeom>
          <a:noFill/>
        </p:spPr>
        <p:txBody>
          <a:bodyPr wrap="square" lIns="0" tIns="0" rIns="0" bIns="0" rtlCol="0">
            <a:noAutofit/>
          </a:bodyPr>
          <a:lstStyle/>
          <a:p>
            <a:pPr algn="l">
              <a:spcAft>
                <a:spcPts val="800"/>
              </a:spcAft>
            </a:pPr>
            <a:r>
              <a:rPr lang="en-US" sz="900"/>
              <a:t>© 2023 Teradata. All rights reserved.</a:t>
            </a:r>
          </a:p>
        </p:txBody>
      </p:sp>
      <p:sp>
        <p:nvSpPr>
          <p:cNvPr id="14" name="Footer Placeholder 4">
            <a:extLst>
              <a:ext uri="{FF2B5EF4-FFF2-40B4-BE49-F238E27FC236}">
                <a16:creationId xmlns:a16="http://schemas.microsoft.com/office/drawing/2014/main" id="{ACD8A34C-33ED-3C4E-9FB3-60F4241B2709}"/>
              </a:ext>
            </a:extLst>
          </p:cNvPr>
          <p:cNvSpPr>
            <a:spLocks noGrp="1"/>
          </p:cNvSpPr>
          <p:nvPr>
            <p:ph type="ftr" sz="quarter" idx="3"/>
          </p:nvPr>
        </p:nvSpPr>
        <p:spPr>
          <a:xfrm>
            <a:off x="2395728" y="6286500"/>
            <a:ext cx="2057400" cy="365759"/>
          </a:xfrm>
          <a:prstGeom prst="rect">
            <a:avLst/>
          </a:prstGeom>
        </p:spPr>
        <p:txBody>
          <a:bodyPr vert="horz" lIns="0" tIns="0" rIns="0" bIns="0" rtlCol="0" anchor="t" anchorCtr="0"/>
          <a:lstStyle>
            <a:lvl1pPr algn="ctr">
              <a:defRPr sz="900">
                <a:solidFill>
                  <a:schemeClr val="tx1"/>
                </a:solidFill>
              </a:defRPr>
            </a:lvl1pPr>
          </a:lstStyle>
          <a:p>
            <a:pPr algn="l"/>
            <a:r>
              <a:rPr lang="en-US" dirty="0"/>
              <a:t>Internal use only</a:t>
            </a:r>
          </a:p>
        </p:txBody>
      </p:sp>
      <p:sp>
        <p:nvSpPr>
          <p:cNvPr id="9" name="Eyebrow">
            <a:extLst>
              <a:ext uri="{FF2B5EF4-FFF2-40B4-BE49-F238E27FC236}">
                <a16:creationId xmlns:a16="http://schemas.microsoft.com/office/drawing/2014/main" id="{7B22E43A-F46B-EB4B-BFD6-CE1FD0D48C28}"/>
              </a:ext>
            </a:extLst>
          </p:cNvPr>
          <p:cNvSpPr>
            <a:spLocks noGrp="1"/>
          </p:cNvSpPr>
          <p:nvPr>
            <p:ph type="body" sz="quarter" idx="13" hasCustomPrompt="1"/>
          </p:nvPr>
        </p:nvSpPr>
        <p:spPr>
          <a:xfrm>
            <a:off x="457200" y="266700"/>
            <a:ext cx="6400800" cy="228600"/>
          </a:xfrm>
        </p:spPr>
        <p:txBody>
          <a:bodyPr/>
          <a:lstStyle>
            <a:lvl1pPr>
              <a:spcAft>
                <a:spcPts val="0"/>
              </a:spcAft>
              <a:defRPr sz="1100">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[Optional date]</a:t>
            </a:r>
          </a:p>
        </p:txBody>
      </p:sp>
      <p:sp>
        <p:nvSpPr>
          <p:cNvPr id="2" name="Title 1">
            <a:extLst>
              <a:ext uri="{FF2B5EF4-FFF2-40B4-BE49-F238E27FC236}">
                <a16:creationId xmlns:a16="http://schemas.microsoft.com/office/drawing/2014/main" id="{B99A0ACD-10A4-B21F-C438-06E76F6B8866}"/>
              </a:ext>
            </a:extLst>
          </p:cNvPr>
          <p:cNvSpPr>
            <a:spLocks noGrp="1"/>
          </p:cNvSpPr>
          <p:nvPr>
            <p:ph type="ctrTitle" hasCustomPrompt="1"/>
          </p:nvPr>
        </p:nvSpPr>
        <p:spPr>
          <a:xfrm>
            <a:off x="457200" y="2095501"/>
            <a:ext cx="5943600" cy="2705099"/>
          </a:xfrm>
        </p:spPr>
        <p:txBody>
          <a:bodyPr anchor="t" anchorCtr="0"/>
          <a:lstStyle>
            <a:lvl1pPr algn="l">
              <a:lnSpc>
                <a:spcPct val="90000"/>
              </a:lnSpc>
              <a:defRPr sz="6000" spc="-100" baseline="0">
                <a:solidFill>
                  <a:schemeClr val="tx1"/>
                </a:solidFill>
              </a:defRPr>
            </a:lvl1pPr>
          </a:lstStyle>
          <a:p>
            <a:r>
              <a:rPr lang="en-US"/>
              <a:t>Click to edit Master title </a:t>
            </a:r>
            <a:br>
              <a:rPr lang="en-US"/>
            </a:br>
            <a:r>
              <a:rPr lang="en-US"/>
              <a:t>style</a:t>
            </a:r>
          </a:p>
        </p:txBody>
      </p:sp>
      <p:sp>
        <p:nvSpPr>
          <p:cNvPr id="3" name="Subtitle 2">
            <a:extLst>
              <a:ext uri="{FF2B5EF4-FFF2-40B4-BE49-F238E27FC236}">
                <a16:creationId xmlns:a16="http://schemas.microsoft.com/office/drawing/2014/main" id="{7B8711D4-8E30-D5EF-254D-4B48779F24A9}"/>
              </a:ext>
            </a:extLst>
          </p:cNvPr>
          <p:cNvSpPr>
            <a:spLocks noGrp="1"/>
          </p:cNvSpPr>
          <p:nvPr>
            <p:ph type="subTitle" idx="1" hasCustomPrompt="1"/>
          </p:nvPr>
        </p:nvSpPr>
        <p:spPr>
          <a:xfrm>
            <a:off x="457200" y="4800600"/>
            <a:ext cx="3657600" cy="1143000"/>
          </a:xfrm>
        </p:spPr>
        <p:txBody>
          <a:bodyPr/>
          <a:lstStyle>
            <a:lvl1pPr marL="0" indent="0" algn="l">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[Optional subtitle or presenter name]</a:t>
            </a:r>
          </a:p>
        </p:txBody>
      </p:sp>
    </p:spTree>
    <p:extLst>
      <p:ext uri="{BB962C8B-B14F-4D97-AF65-F5344CB8AC3E}">
        <p14:creationId xmlns:p14="http://schemas.microsoft.com/office/powerpoint/2010/main" val="2981290648"/>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1320" userDrawn="1">
          <p15:clr>
            <a:srgbClr val="FBAE40"/>
          </p15:clr>
        </p15:guide>
        <p15:guide id="2" orient="horz" pos="3024"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ivider 2">
    <p:spTree>
      <p:nvGrpSpPr>
        <p:cNvPr id="1" name=""/>
        <p:cNvGrpSpPr/>
        <p:nvPr/>
      </p:nvGrpSpPr>
      <p:grpSpPr>
        <a:xfrm>
          <a:off x="0" y="0"/>
          <a:ext cx="0" cy="0"/>
          <a:chOff x="0" y="0"/>
          <a:chExt cx="0" cy="0"/>
        </a:xfrm>
      </p:grpSpPr>
      <p:pic>
        <p:nvPicPr>
          <p:cNvPr id="7" name="Background">
            <a:extLst>
              <a:ext uri="{FF2B5EF4-FFF2-40B4-BE49-F238E27FC236}">
                <a16:creationId xmlns:a16="http://schemas.microsoft.com/office/drawing/2014/main" id="{97177028-EC0C-E347-99BF-345A1F498C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90500"/>
            <a:ext cx="12192000" cy="6858000"/>
          </a:xfrm>
          <a:prstGeom prst="rect">
            <a:avLst/>
          </a:prstGeom>
        </p:spPr>
      </p:pic>
      <p:sp>
        <p:nvSpPr>
          <p:cNvPr id="14" name="Thrive Graphic ">
            <a:extLst>
              <a:ext uri="{FF2B5EF4-FFF2-40B4-BE49-F238E27FC236}">
                <a16:creationId xmlns:a16="http://schemas.microsoft.com/office/drawing/2014/main" id="{4255D18E-1050-9F4C-8214-959B55FEBA06}"/>
              </a:ext>
            </a:extLst>
          </p:cNvPr>
          <p:cNvSpPr/>
          <p:nvPr userDrawn="1"/>
        </p:nvSpPr>
        <p:spPr>
          <a:xfrm>
            <a:off x="0" y="1028700"/>
            <a:ext cx="9382578" cy="5829300"/>
          </a:xfrm>
          <a:custGeom>
            <a:avLst/>
            <a:gdLst>
              <a:gd name="connsiteX0" fmla="*/ 0 w 9382578"/>
              <a:gd name="connsiteY0" fmla="*/ 0 h 5829300"/>
              <a:gd name="connsiteX1" fmla="*/ 6467928 w 9382578"/>
              <a:gd name="connsiteY1" fmla="*/ 0 h 5829300"/>
              <a:gd name="connsiteX2" fmla="*/ 6568225 w 9382578"/>
              <a:gd name="connsiteY2" fmla="*/ 0 h 5829300"/>
              <a:gd name="connsiteX3" fmla="*/ 6568225 w 9382578"/>
              <a:gd name="connsiteY3" fmla="*/ 2536 h 5829300"/>
              <a:gd name="connsiteX4" fmla="*/ 6617916 w 9382578"/>
              <a:gd name="connsiteY4" fmla="*/ 3793 h 5829300"/>
              <a:gd name="connsiteX5" fmla="*/ 9382578 w 9382578"/>
              <a:gd name="connsiteY5" fmla="*/ 2914650 h 5829300"/>
              <a:gd name="connsiteX6" fmla="*/ 6617916 w 9382578"/>
              <a:gd name="connsiteY6" fmla="*/ 5825508 h 5829300"/>
              <a:gd name="connsiteX7" fmla="*/ 6568225 w 9382578"/>
              <a:gd name="connsiteY7" fmla="*/ 5826764 h 5829300"/>
              <a:gd name="connsiteX8" fmla="*/ 6568225 w 9382578"/>
              <a:gd name="connsiteY8" fmla="*/ 5829300 h 5829300"/>
              <a:gd name="connsiteX9" fmla="*/ 6467928 w 9382578"/>
              <a:gd name="connsiteY9" fmla="*/ 5829300 h 5829300"/>
              <a:gd name="connsiteX10" fmla="*/ 0 w 9382578"/>
              <a:gd name="connsiteY10" fmla="*/ 5829300 h 582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382578" h="5829300">
                <a:moveTo>
                  <a:pt x="0" y="0"/>
                </a:moveTo>
                <a:lnTo>
                  <a:pt x="6467928" y="0"/>
                </a:lnTo>
                <a:lnTo>
                  <a:pt x="6568225" y="0"/>
                </a:lnTo>
                <a:lnTo>
                  <a:pt x="6568225" y="2536"/>
                </a:lnTo>
                <a:lnTo>
                  <a:pt x="6617916" y="3793"/>
                </a:lnTo>
                <a:cubicBezTo>
                  <a:pt x="8157929" y="81856"/>
                  <a:pt x="9382578" y="1355237"/>
                  <a:pt x="9382578" y="2914650"/>
                </a:cubicBezTo>
                <a:cubicBezTo>
                  <a:pt x="9382578" y="4474064"/>
                  <a:pt x="8157929" y="5747444"/>
                  <a:pt x="6617916" y="5825508"/>
                </a:cubicBezTo>
                <a:lnTo>
                  <a:pt x="6568225" y="5826764"/>
                </a:lnTo>
                <a:lnTo>
                  <a:pt x="6568225" y="5829300"/>
                </a:lnTo>
                <a:lnTo>
                  <a:pt x="6467928" y="5829300"/>
                </a:lnTo>
                <a:lnTo>
                  <a:pt x="0" y="58293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gn="l">
              <a:spcAft>
                <a:spcPts val="800"/>
              </a:spcAft>
            </a:pPr>
            <a:endParaRPr lang="en-US" dirty="0">
              <a:solidFill>
                <a:schemeClr val="tx1"/>
              </a:solidFill>
            </a:endParaRPr>
          </a:p>
        </p:txBody>
      </p:sp>
      <p:pic>
        <p:nvPicPr>
          <p:cNvPr id="15" name="Logo">
            <a:extLst>
              <a:ext uri="{FF2B5EF4-FFF2-40B4-BE49-F238E27FC236}">
                <a16:creationId xmlns:a16="http://schemas.microsoft.com/office/drawing/2014/main" id="{FD637ACE-F8F6-744F-BF9A-6AF44AA9066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39725" y="6140450"/>
            <a:ext cx="1060704" cy="376107"/>
          </a:xfrm>
          <a:prstGeom prst="rect">
            <a:avLst/>
          </a:prstGeom>
        </p:spPr>
      </p:pic>
      <p:sp>
        <p:nvSpPr>
          <p:cNvPr id="6" name="Slide Number Placeholder 5">
            <a:extLst>
              <a:ext uri="{FF2B5EF4-FFF2-40B4-BE49-F238E27FC236}">
                <a16:creationId xmlns:a16="http://schemas.microsoft.com/office/drawing/2014/main" id="{087440F4-BB7F-E473-76C3-7A3F00E980F7}"/>
              </a:ext>
            </a:extLst>
          </p:cNvPr>
          <p:cNvSpPr>
            <a:spLocks noGrp="1"/>
          </p:cNvSpPr>
          <p:nvPr>
            <p:ph type="sldNum" sz="quarter" idx="12"/>
          </p:nvPr>
        </p:nvSpPr>
        <p:spPr/>
        <p:txBody>
          <a:bodyPr/>
          <a:lstStyle>
            <a:lvl1pPr>
              <a:defRPr>
                <a:solidFill>
                  <a:schemeClr val="tx1"/>
                </a:solidFill>
              </a:defRPr>
            </a:lvl1pPr>
          </a:lstStyle>
          <a:p>
            <a:fld id="{0885F5B2-48F7-4F18-A961-C29AAE44EB58}" type="slidenum">
              <a:rPr lang="en-US" smtClean="0"/>
              <a:pPr/>
              <a:t>‹#›</a:t>
            </a:fld>
            <a:endParaRPr lang="en-US" dirty="0"/>
          </a:p>
        </p:txBody>
      </p:sp>
      <p:sp>
        <p:nvSpPr>
          <p:cNvPr id="2" name="Title 1">
            <a:extLst>
              <a:ext uri="{FF2B5EF4-FFF2-40B4-BE49-F238E27FC236}">
                <a16:creationId xmlns:a16="http://schemas.microsoft.com/office/drawing/2014/main" id="{9BF9978F-36EB-107E-C758-3D4A72566541}"/>
              </a:ext>
            </a:extLst>
          </p:cNvPr>
          <p:cNvSpPr>
            <a:spLocks noGrp="1"/>
          </p:cNvSpPr>
          <p:nvPr>
            <p:ph type="title"/>
          </p:nvPr>
        </p:nvSpPr>
        <p:spPr>
          <a:xfrm>
            <a:off x="457200" y="2438400"/>
            <a:ext cx="7955280" cy="1600199"/>
          </a:xfrm>
        </p:spPr>
        <p:txBody>
          <a:bodyPr anchor="t" anchorCtr="0"/>
          <a:lstStyle>
            <a:lvl1pPr>
              <a:lnSpc>
                <a:spcPct val="90000"/>
              </a:lnSpc>
              <a:defRPr sz="4800" spc="-80" baseline="0"/>
            </a:lvl1pPr>
          </a:lstStyle>
          <a:p>
            <a:r>
              <a:rPr lang="en-US"/>
              <a:t>Click to edit Master title style</a:t>
            </a:r>
          </a:p>
        </p:txBody>
      </p:sp>
      <p:sp>
        <p:nvSpPr>
          <p:cNvPr id="3" name="Text Placeholder 2">
            <a:extLst>
              <a:ext uri="{FF2B5EF4-FFF2-40B4-BE49-F238E27FC236}">
                <a16:creationId xmlns:a16="http://schemas.microsoft.com/office/drawing/2014/main" id="{3C942DFD-9413-E065-D768-962B706B1EE4}"/>
              </a:ext>
            </a:extLst>
          </p:cNvPr>
          <p:cNvSpPr>
            <a:spLocks noGrp="1"/>
          </p:cNvSpPr>
          <p:nvPr>
            <p:ph type="body" idx="1"/>
          </p:nvPr>
        </p:nvSpPr>
        <p:spPr>
          <a:xfrm>
            <a:off x="457200" y="4038601"/>
            <a:ext cx="7955280" cy="1013459"/>
          </a:xfrm>
        </p:spPr>
        <p:txBody>
          <a:bodyPr/>
          <a:lstStyle>
            <a:lvl1pPr marL="0" indent="0">
              <a:spcAft>
                <a:spcPts val="800"/>
              </a:spcAft>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032255468"/>
      </p:ext>
    </p:extLst>
  </p:cSld>
  <p:clrMapOvr>
    <a:masterClrMapping/>
  </p:clrMapOvr>
  <p:extLst>
    <p:ext uri="{DCECCB84-F9BA-43D5-87BE-67443E8EF086}">
      <p15:sldGuideLst xmlns:p15="http://schemas.microsoft.com/office/powerpoint/2012/main">
        <p15:guide id="1" orient="horz" pos="1536" userDrawn="1">
          <p15:clr>
            <a:srgbClr val="FBAE40"/>
          </p15:clr>
        </p15:guide>
        <p15:guide id="2" orient="horz" pos="2544"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ivider 3">
    <p:bg>
      <p:bgRef idx="1001">
        <a:schemeClr val="bg1"/>
      </p:bgRef>
    </p:bg>
    <p:spTree>
      <p:nvGrpSpPr>
        <p:cNvPr id="1" name=""/>
        <p:cNvGrpSpPr/>
        <p:nvPr/>
      </p:nvGrpSpPr>
      <p:grpSpPr>
        <a:xfrm>
          <a:off x="0" y="0"/>
          <a:ext cx="0" cy="0"/>
          <a:chOff x="0" y="0"/>
          <a:chExt cx="0" cy="0"/>
        </a:xfrm>
      </p:grpSpPr>
      <p:sp>
        <p:nvSpPr>
          <p:cNvPr id="13" name="Thrive Graphic">
            <a:extLst>
              <a:ext uri="{FF2B5EF4-FFF2-40B4-BE49-F238E27FC236}">
                <a16:creationId xmlns:a16="http://schemas.microsoft.com/office/drawing/2014/main" id="{E1F63B42-0D22-8E40-915C-0A49F423A783}"/>
              </a:ext>
            </a:extLst>
          </p:cNvPr>
          <p:cNvSpPr/>
          <p:nvPr userDrawn="1"/>
        </p:nvSpPr>
        <p:spPr>
          <a:xfrm>
            <a:off x="1" y="0"/>
            <a:ext cx="10363077" cy="6858000"/>
          </a:xfrm>
          <a:custGeom>
            <a:avLst/>
            <a:gdLst>
              <a:gd name="connsiteX0" fmla="*/ 0 w 10363077"/>
              <a:gd name="connsiteY0" fmla="*/ 0 h 6858000"/>
              <a:gd name="connsiteX1" fmla="*/ 6934077 w 10363077"/>
              <a:gd name="connsiteY1" fmla="*/ 0 h 6858000"/>
              <a:gd name="connsiteX2" fmla="*/ 7052074 w 10363077"/>
              <a:gd name="connsiteY2" fmla="*/ 0 h 6858000"/>
              <a:gd name="connsiteX3" fmla="*/ 7052074 w 10363077"/>
              <a:gd name="connsiteY3" fmla="*/ 2984 h 6858000"/>
              <a:gd name="connsiteX4" fmla="*/ 7110534 w 10363077"/>
              <a:gd name="connsiteY4" fmla="*/ 4462 h 6858000"/>
              <a:gd name="connsiteX5" fmla="*/ 10363077 w 10363077"/>
              <a:gd name="connsiteY5" fmla="*/ 3429000 h 6858000"/>
              <a:gd name="connsiteX6" fmla="*/ 7110534 w 10363077"/>
              <a:gd name="connsiteY6" fmla="*/ 6853539 h 6858000"/>
              <a:gd name="connsiteX7" fmla="*/ 7052074 w 10363077"/>
              <a:gd name="connsiteY7" fmla="*/ 6855017 h 6858000"/>
              <a:gd name="connsiteX8" fmla="*/ 7052074 w 10363077"/>
              <a:gd name="connsiteY8" fmla="*/ 6858000 h 6858000"/>
              <a:gd name="connsiteX9" fmla="*/ 6934077 w 10363077"/>
              <a:gd name="connsiteY9" fmla="*/ 6858000 h 6858000"/>
              <a:gd name="connsiteX10" fmla="*/ 0 w 10363077"/>
              <a:gd name="connsiteY10" fmla="*/ 6858000 h 6858000"/>
              <a:gd name="connsiteX11" fmla="*/ 0 w 10363077"/>
              <a:gd name="connsiteY1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363077" h="6858000">
                <a:moveTo>
                  <a:pt x="0" y="0"/>
                </a:moveTo>
                <a:lnTo>
                  <a:pt x="6934077" y="0"/>
                </a:lnTo>
                <a:lnTo>
                  <a:pt x="7052074" y="0"/>
                </a:lnTo>
                <a:lnTo>
                  <a:pt x="7052074" y="2984"/>
                </a:lnTo>
                <a:lnTo>
                  <a:pt x="7110534" y="4462"/>
                </a:lnTo>
                <a:cubicBezTo>
                  <a:pt x="8922313" y="96301"/>
                  <a:pt x="10363077" y="1594397"/>
                  <a:pt x="10363077" y="3429000"/>
                </a:cubicBezTo>
                <a:cubicBezTo>
                  <a:pt x="10363077" y="5263605"/>
                  <a:pt x="8922313" y="6761699"/>
                  <a:pt x="7110534" y="6853539"/>
                </a:cubicBezTo>
                <a:lnTo>
                  <a:pt x="7052074" y="6855017"/>
                </a:lnTo>
                <a:lnTo>
                  <a:pt x="7052074" y="6858000"/>
                </a:lnTo>
                <a:lnTo>
                  <a:pt x="6934077" y="6858000"/>
                </a:lnTo>
                <a:lnTo>
                  <a:pt x="0" y="6858000"/>
                </a:lnTo>
                <a:lnTo>
                  <a:pt x="0" y="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gn="l">
              <a:spcAft>
                <a:spcPts val="800"/>
              </a:spcAft>
            </a:pPr>
            <a:endParaRPr lang="en-US">
              <a:solidFill>
                <a:schemeClr val="tx1"/>
              </a:solidFill>
            </a:endParaRPr>
          </a:p>
        </p:txBody>
      </p:sp>
      <p:pic>
        <p:nvPicPr>
          <p:cNvPr id="15" name="Logo">
            <a:extLst>
              <a:ext uri="{FF2B5EF4-FFF2-40B4-BE49-F238E27FC236}">
                <a16:creationId xmlns:a16="http://schemas.microsoft.com/office/drawing/2014/main" id="{FD637ACE-F8F6-744F-BF9A-6AF44AA9066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39725" y="6140450"/>
            <a:ext cx="1060704" cy="376107"/>
          </a:xfrm>
          <a:prstGeom prst="rect">
            <a:avLst/>
          </a:prstGeom>
        </p:spPr>
      </p:pic>
      <p:sp>
        <p:nvSpPr>
          <p:cNvPr id="5" name="Footer Placeholder 4">
            <a:extLst>
              <a:ext uri="{FF2B5EF4-FFF2-40B4-BE49-F238E27FC236}">
                <a16:creationId xmlns:a16="http://schemas.microsoft.com/office/drawing/2014/main" id="{5EEBE9A3-D8D4-787A-6D94-D68697B0647D}"/>
              </a:ext>
            </a:extLst>
          </p:cNvPr>
          <p:cNvSpPr>
            <a:spLocks noGrp="1"/>
          </p:cNvSpPr>
          <p:nvPr>
            <p:ph type="ftr" sz="quarter" idx="11"/>
          </p:nvPr>
        </p:nvSpPr>
        <p:spPr>
          <a:xfrm>
            <a:off x="9220200" y="6286500"/>
            <a:ext cx="2057400" cy="365759"/>
          </a:xfrm>
          <a:prstGeom prst="rect">
            <a:avLst/>
          </a:prstGeom>
        </p:spPr>
        <p:txBody>
          <a:bodyPr/>
          <a:lstStyle>
            <a:lvl1pPr>
              <a:defRPr>
                <a:solidFill>
                  <a:schemeClr val="tx1"/>
                </a:solidFill>
              </a:defRPr>
            </a:lvl1pPr>
          </a:lstStyle>
          <a:p>
            <a:pPr algn="l"/>
            <a:r>
              <a:rPr lang="en-US" dirty="0"/>
              <a:t>Internal use only</a:t>
            </a:r>
          </a:p>
        </p:txBody>
      </p:sp>
      <p:sp>
        <p:nvSpPr>
          <p:cNvPr id="6" name="Slide Number Placeholder 5">
            <a:extLst>
              <a:ext uri="{FF2B5EF4-FFF2-40B4-BE49-F238E27FC236}">
                <a16:creationId xmlns:a16="http://schemas.microsoft.com/office/drawing/2014/main" id="{087440F4-BB7F-E473-76C3-7A3F00E980F7}"/>
              </a:ext>
            </a:extLst>
          </p:cNvPr>
          <p:cNvSpPr>
            <a:spLocks noGrp="1"/>
          </p:cNvSpPr>
          <p:nvPr>
            <p:ph type="sldNum" sz="quarter" idx="12"/>
          </p:nvPr>
        </p:nvSpPr>
        <p:spPr/>
        <p:txBody>
          <a:bodyPr/>
          <a:lstStyle>
            <a:lvl1pPr>
              <a:defRPr>
                <a:solidFill>
                  <a:schemeClr val="tx1"/>
                </a:solidFill>
              </a:defRPr>
            </a:lvl1pPr>
          </a:lstStyle>
          <a:p>
            <a:fld id="{0885F5B2-48F7-4F18-A961-C29AAE44EB58}" type="slidenum">
              <a:rPr lang="en-US" smtClean="0"/>
              <a:pPr/>
              <a:t>‹#›</a:t>
            </a:fld>
            <a:endParaRPr lang="en-US" dirty="0"/>
          </a:p>
        </p:txBody>
      </p:sp>
      <p:sp>
        <p:nvSpPr>
          <p:cNvPr id="9" name="Eyebrow">
            <a:extLst>
              <a:ext uri="{FF2B5EF4-FFF2-40B4-BE49-F238E27FC236}">
                <a16:creationId xmlns:a16="http://schemas.microsoft.com/office/drawing/2014/main" id="{50F666B8-AE33-CC4F-9FCB-DDEDBA8E55C9}"/>
              </a:ext>
            </a:extLst>
          </p:cNvPr>
          <p:cNvSpPr>
            <a:spLocks noGrp="1"/>
          </p:cNvSpPr>
          <p:nvPr>
            <p:ph type="body" sz="quarter" idx="13" hasCustomPrompt="1"/>
          </p:nvPr>
        </p:nvSpPr>
        <p:spPr>
          <a:xfrm>
            <a:off x="457200" y="266700"/>
            <a:ext cx="7315200" cy="228600"/>
          </a:xfrm>
        </p:spPr>
        <p:txBody>
          <a:bodyPr/>
          <a:lstStyle>
            <a:lvl1pPr>
              <a:spcAft>
                <a:spcPts val="0"/>
              </a:spcAft>
              <a:defRPr sz="1100">
                <a:solidFill>
                  <a:schemeClr val="bg1"/>
                </a:solidFill>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t>
            </a:r>
            <a:r>
              <a:rPr lang="en-US" dirty="0"/>
              <a:t>Optional eyebrow</a:t>
            </a:r>
            <a:r>
              <a:rPr lang="en-US"/>
              <a:t>]</a:t>
            </a:r>
            <a:endParaRPr lang="en-US" dirty="0"/>
          </a:p>
        </p:txBody>
      </p:sp>
      <p:sp>
        <p:nvSpPr>
          <p:cNvPr id="2" name="Title 1">
            <a:extLst>
              <a:ext uri="{FF2B5EF4-FFF2-40B4-BE49-F238E27FC236}">
                <a16:creationId xmlns:a16="http://schemas.microsoft.com/office/drawing/2014/main" id="{9BF9978F-36EB-107E-C758-3D4A72566541}"/>
              </a:ext>
            </a:extLst>
          </p:cNvPr>
          <p:cNvSpPr>
            <a:spLocks noGrp="1"/>
          </p:cNvSpPr>
          <p:nvPr>
            <p:ph type="title"/>
          </p:nvPr>
        </p:nvSpPr>
        <p:spPr>
          <a:xfrm>
            <a:off x="457200" y="2438400"/>
            <a:ext cx="7955280" cy="1600199"/>
          </a:xfrm>
        </p:spPr>
        <p:txBody>
          <a:bodyPr anchor="t" anchorCtr="0"/>
          <a:lstStyle>
            <a:lvl1pPr>
              <a:lnSpc>
                <a:spcPct val="90000"/>
              </a:lnSpc>
              <a:defRPr sz="4800" spc="-80" baseline="0">
                <a:solidFill>
                  <a:schemeClr val="bg1"/>
                </a:solidFill>
              </a:defRPr>
            </a:lvl1pPr>
          </a:lstStyle>
          <a:p>
            <a:r>
              <a:rPr lang="en-US"/>
              <a:t>Click to edit Master title style</a:t>
            </a:r>
          </a:p>
        </p:txBody>
      </p:sp>
      <p:sp>
        <p:nvSpPr>
          <p:cNvPr id="3" name="Text Placeholder 2">
            <a:extLst>
              <a:ext uri="{FF2B5EF4-FFF2-40B4-BE49-F238E27FC236}">
                <a16:creationId xmlns:a16="http://schemas.microsoft.com/office/drawing/2014/main" id="{3C942DFD-9413-E065-D768-962B706B1EE4}"/>
              </a:ext>
            </a:extLst>
          </p:cNvPr>
          <p:cNvSpPr>
            <a:spLocks noGrp="1"/>
          </p:cNvSpPr>
          <p:nvPr>
            <p:ph type="body" idx="1"/>
          </p:nvPr>
        </p:nvSpPr>
        <p:spPr>
          <a:xfrm>
            <a:off x="457200" y="4038601"/>
            <a:ext cx="7955280" cy="1013459"/>
          </a:xfrm>
        </p:spPr>
        <p:txBody>
          <a:bodyPr/>
          <a:lstStyle>
            <a:lvl1pPr marL="0" indent="0">
              <a:spcAft>
                <a:spcPts val="800"/>
              </a:spcAft>
              <a:buNone/>
              <a:defRPr sz="20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2" name="TextBox 11">
            <a:extLst>
              <a:ext uri="{FF2B5EF4-FFF2-40B4-BE49-F238E27FC236}">
                <a16:creationId xmlns:a16="http://schemas.microsoft.com/office/drawing/2014/main" id="{8A6E1C59-E258-794F-9CB0-0AB8B92668CB}"/>
              </a:ext>
            </a:extLst>
          </p:cNvPr>
          <p:cNvSpPr txBox="1"/>
          <p:nvPr userDrawn="1"/>
        </p:nvSpPr>
        <p:spPr>
          <a:xfrm>
            <a:off x="1737360" y="6286500"/>
            <a:ext cx="2194560" cy="365760"/>
          </a:xfrm>
          <a:prstGeom prst="rect">
            <a:avLst/>
          </a:prstGeom>
          <a:noFill/>
        </p:spPr>
        <p:txBody>
          <a:bodyPr wrap="square" lIns="0" tIns="0" rIns="0" bIns="0" rtlCol="0">
            <a:noAutofit/>
          </a:bodyPr>
          <a:lstStyle/>
          <a:p>
            <a:pPr algn="l">
              <a:spcAft>
                <a:spcPts val="800"/>
              </a:spcAft>
            </a:pPr>
            <a:r>
              <a:rPr lang="en-US" sz="900">
                <a:solidFill>
                  <a:schemeClr val="bg1"/>
                </a:solidFill>
              </a:rPr>
              <a:t>© 2023 Teradata. All rights reserved.</a:t>
            </a:r>
          </a:p>
        </p:txBody>
      </p:sp>
    </p:spTree>
    <p:extLst>
      <p:ext uri="{BB962C8B-B14F-4D97-AF65-F5344CB8AC3E}">
        <p14:creationId xmlns:p14="http://schemas.microsoft.com/office/powerpoint/2010/main" val="1770109494"/>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1536" userDrawn="1">
          <p15:clr>
            <a:srgbClr val="FBAE40"/>
          </p15:clr>
        </p15:guide>
        <p15:guide id="2" orient="horz" pos="2544"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ivider 4">
    <p:spTree>
      <p:nvGrpSpPr>
        <p:cNvPr id="1" name=""/>
        <p:cNvGrpSpPr/>
        <p:nvPr/>
      </p:nvGrpSpPr>
      <p:grpSpPr>
        <a:xfrm>
          <a:off x="0" y="0"/>
          <a:ext cx="0" cy="0"/>
          <a:chOff x="0" y="0"/>
          <a:chExt cx="0" cy="0"/>
        </a:xfrm>
      </p:grpSpPr>
      <p:pic>
        <p:nvPicPr>
          <p:cNvPr id="10" name="Background">
            <a:extLst>
              <a:ext uri="{FF2B5EF4-FFF2-40B4-BE49-F238E27FC236}">
                <a16:creationId xmlns:a16="http://schemas.microsoft.com/office/drawing/2014/main" id="{1DD06E22-8F8E-6F49-91FB-6A22C2BB93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1" name="Thrive Graphic">
            <a:extLst>
              <a:ext uri="{FF2B5EF4-FFF2-40B4-BE49-F238E27FC236}">
                <a16:creationId xmlns:a16="http://schemas.microsoft.com/office/drawing/2014/main" id="{F71C0FC7-7931-054F-84D3-8BE1CC005B86}"/>
              </a:ext>
            </a:extLst>
          </p:cNvPr>
          <p:cNvSpPr/>
          <p:nvPr userDrawn="1"/>
        </p:nvSpPr>
        <p:spPr>
          <a:xfrm>
            <a:off x="1" y="0"/>
            <a:ext cx="10363077" cy="6858000"/>
          </a:xfrm>
          <a:custGeom>
            <a:avLst/>
            <a:gdLst>
              <a:gd name="connsiteX0" fmla="*/ 0 w 10363077"/>
              <a:gd name="connsiteY0" fmla="*/ 0 h 6858000"/>
              <a:gd name="connsiteX1" fmla="*/ 6934077 w 10363077"/>
              <a:gd name="connsiteY1" fmla="*/ 0 h 6858000"/>
              <a:gd name="connsiteX2" fmla="*/ 7052074 w 10363077"/>
              <a:gd name="connsiteY2" fmla="*/ 0 h 6858000"/>
              <a:gd name="connsiteX3" fmla="*/ 7052074 w 10363077"/>
              <a:gd name="connsiteY3" fmla="*/ 2984 h 6858000"/>
              <a:gd name="connsiteX4" fmla="*/ 7110534 w 10363077"/>
              <a:gd name="connsiteY4" fmla="*/ 4462 h 6858000"/>
              <a:gd name="connsiteX5" fmla="*/ 10363077 w 10363077"/>
              <a:gd name="connsiteY5" fmla="*/ 3429000 h 6858000"/>
              <a:gd name="connsiteX6" fmla="*/ 7110534 w 10363077"/>
              <a:gd name="connsiteY6" fmla="*/ 6853539 h 6858000"/>
              <a:gd name="connsiteX7" fmla="*/ 7052074 w 10363077"/>
              <a:gd name="connsiteY7" fmla="*/ 6855017 h 6858000"/>
              <a:gd name="connsiteX8" fmla="*/ 7052074 w 10363077"/>
              <a:gd name="connsiteY8" fmla="*/ 6858000 h 6858000"/>
              <a:gd name="connsiteX9" fmla="*/ 6934077 w 10363077"/>
              <a:gd name="connsiteY9" fmla="*/ 6858000 h 6858000"/>
              <a:gd name="connsiteX10" fmla="*/ 0 w 10363077"/>
              <a:gd name="connsiteY10" fmla="*/ 6858000 h 6858000"/>
              <a:gd name="connsiteX11" fmla="*/ 0 w 10363077"/>
              <a:gd name="connsiteY1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363077" h="6858000">
                <a:moveTo>
                  <a:pt x="0" y="0"/>
                </a:moveTo>
                <a:lnTo>
                  <a:pt x="6934077" y="0"/>
                </a:lnTo>
                <a:lnTo>
                  <a:pt x="7052074" y="0"/>
                </a:lnTo>
                <a:lnTo>
                  <a:pt x="7052074" y="2984"/>
                </a:lnTo>
                <a:lnTo>
                  <a:pt x="7110534" y="4462"/>
                </a:lnTo>
                <a:cubicBezTo>
                  <a:pt x="8922313" y="96301"/>
                  <a:pt x="10363077" y="1594397"/>
                  <a:pt x="10363077" y="3429000"/>
                </a:cubicBezTo>
                <a:cubicBezTo>
                  <a:pt x="10363077" y="5263605"/>
                  <a:pt x="8922313" y="6761699"/>
                  <a:pt x="7110534" y="6853539"/>
                </a:cubicBezTo>
                <a:lnTo>
                  <a:pt x="7052074" y="6855017"/>
                </a:lnTo>
                <a:lnTo>
                  <a:pt x="7052074" y="6858000"/>
                </a:lnTo>
                <a:lnTo>
                  <a:pt x="6934077" y="6858000"/>
                </a:lnTo>
                <a:lnTo>
                  <a:pt x="0" y="6858000"/>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gn="l">
              <a:spcAft>
                <a:spcPts val="800"/>
              </a:spcAft>
            </a:pPr>
            <a:endParaRPr lang="en-US">
              <a:solidFill>
                <a:schemeClr val="tx1"/>
              </a:solidFill>
            </a:endParaRPr>
          </a:p>
        </p:txBody>
      </p:sp>
      <p:pic>
        <p:nvPicPr>
          <p:cNvPr id="15" name="Logo">
            <a:extLst>
              <a:ext uri="{FF2B5EF4-FFF2-40B4-BE49-F238E27FC236}">
                <a16:creationId xmlns:a16="http://schemas.microsoft.com/office/drawing/2014/main" id="{FD637ACE-F8F6-744F-BF9A-6AF44AA9066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39725" y="6140450"/>
            <a:ext cx="1060704" cy="376107"/>
          </a:xfrm>
          <a:prstGeom prst="rect">
            <a:avLst/>
          </a:prstGeom>
        </p:spPr>
      </p:pic>
      <p:sp>
        <p:nvSpPr>
          <p:cNvPr id="5" name="Footer Placeholder 4">
            <a:extLst>
              <a:ext uri="{FF2B5EF4-FFF2-40B4-BE49-F238E27FC236}">
                <a16:creationId xmlns:a16="http://schemas.microsoft.com/office/drawing/2014/main" id="{5EEBE9A3-D8D4-787A-6D94-D68697B0647D}"/>
              </a:ext>
            </a:extLst>
          </p:cNvPr>
          <p:cNvSpPr>
            <a:spLocks noGrp="1"/>
          </p:cNvSpPr>
          <p:nvPr>
            <p:ph type="ftr" sz="quarter" idx="11"/>
          </p:nvPr>
        </p:nvSpPr>
        <p:spPr>
          <a:xfrm>
            <a:off x="9220200" y="6286500"/>
            <a:ext cx="2057400" cy="365759"/>
          </a:xfrm>
          <a:prstGeom prst="rect">
            <a:avLst/>
          </a:prstGeom>
        </p:spPr>
        <p:txBody>
          <a:bodyPr/>
          <a:lstStyle>
            <a:lvl1pPr>
              <a:defRPr>
                <a:solidFill>
                  <a:schemeClr val="bg1"/>
                </a:solidFill>
              </a:defRPr>
            </a:lvl1pPr>
          </a:lstStyle>
          <a:p>
            <a:pPr algn="l"/>
            <a:r>
              <a:rPr lang="en-US" dirty="0"/>
              <a:t>Internal use only</a:t>
            </a:r>
          </a:p>
        </p:txBody>
      </p:sp>
      <p:sp>
        <p:nvSpPr>
          <p:cNvPr id="6" name="Slide Number Placeholder 5">
            <a:extLst>
              <a:ext uri="{FF2B5EF4-FFF2-40B4-BE49-F238E27FC236}">
                <a16:creationId xmlns:a16="http://schemas.microsoft.com/office/drawing/2014/main" id="{087440F4-BB7F-E473-76C3-7A3F00E980F7}"/>
              </a:ext>
            </a:extLst>
          </p:cNvPr>
          <p:cNvSpPr>
            <a:spLocks noGrp="1"/>
          </p:cNvSpPr>
          <p:nvPr>
            <p:ph type="sldNum" sz="quarter" idx="12"/>
          </p:nvPr>
        </p:nvSpPr>
        <p:spPr/>
        <p:txBody>
          <a:bodyPr/>
          <a:lstStyle>
            <a:lvl1pPr>
              <a:defRPr>
                <a:solidFill>
                  <a:schemeClr val="bg1"/>
                </a:solidFill>
              </a:defRPr>
            </a:lvl1pPr>
          </a:lstStyle>
          <a:p>
            <a:fld id="{0885F5B2-48F7-4F18-A961-C29AAE44EB58}" type="slidenum">
              <a:rPr lang="en-US" smtClean="0"/>
              <a:pPr/>
              <a:t>‹#›</a:t>
            </a:fld>
            <a:endParaRPr lang="en-US" dirty="0"/>
          </a:p>
        </p:txBody>
      </p:sp>
      <p:sp>
        <p:nvSpPr>
          <p:cNvPr id="9" name="Eyebrow">
            <a:extLst>
              <a:ext uri="{FF2B5EF4-FFF2-40B4-BE49-F238E27FC236}">
                <a16:creationId xmlns:a16="http://schemas.microsoft.com/office/drawing/2014/main" id="{50F666B8-AE33-CC4F-9FCB-DDEDBA8E55C9}"/>
              </a:ext>
            </a:extLst>
          </p:cNvPr>
          <p:cNvSpPr>
            <a:spLocks noGrp="1"/>
          </p:cNvSpPr>
          <p:nvPr>
            <p:ph type="body" sz="quarter" idx="13" hasCustomPrompt="1"/>
          </p:nvPr>
        </p:nvSpPr>
        <p:spPr>
          <a:xfrm>
            <a:off x="457200" y="266700"/>
            <a:ext cx="7315200" cy="228600"/>
          </a:xfrm>
        </p:spPr>
        <p:txBody>
          <a:bodyPr/>
          <a:lstStyle>
            <a:lvl1pPr>
              <a:spcAft>
                <a:spcPts val="0"/>
              </a:spcAft>
              <a:defRPr sz="1100">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t>
            </a:r>
            <a:r>
              <a:rPr lang="en-US" dirty="0"/>
              <a:t>Optional eyebrow</a:t>
            </a:r>
            <a:r>
              <a:rPr lang="en-US"/>
              <a:t>]</a:t>
            </a:r>
            <a:endParaRPr lang="en-US" dirty="0"/>
          </a:p>
        </p:txBody>
      </p:sp>
      <p:sp>
        <p:nvSpPr>
          <p:cNvPr id="2" name="Title 1">
            <a:extLst>
              <a:ext uri="{FF2B5EF4-FFF2-40B4-BE49-F238E27FC236}">
                <a16:creationId xmlns:a16="http://schemas.microsoft.com/office/drawing/2014/main" id="{9BF9978F-36EB-107E-C758-3D4A72566541}"/>
              </a:ext>
            </a:extLst>
          </p:cNvPr>
          <p:cNvSpPr>
            <a:spLocks noGrp="1"/>
          </p:cNvSpPr>
          <p:nvPr>
            <p:ph type="title"/>
          </p:nvPr>
        </p:nvSpPr>
        <p:spPr>
          <a:xfrm>
            <a:off x="457200" y="2438400"/>
            <a:ext cx="7955280" cy="1600199"/>
          </a:xfrm>
        </p:spPr>
        <p:txBody>
          <a:bodyPr anchor="t" anchorCtr="0"/>
          <a:lstStyle>
            <a:lvl1pPr>
              <a:lnSpc>
                <a:spcPct val="90000"/>
              </a:lnSpc>
              <a:defRPr sz="4800" spc="-80" baseline="0"/>
            </a:lvl1pPr>
          </a:lstStyle>
          <a:p>
            <a:r>
              <a:rPr lang="en-US"/>
              <a:t>Click to edit Master title style</a:t>
            </a:r>
          </a:p>
        </p:txBody>
      </p:sp>
      <p:sp>
        <p:nvSpPr>
          <p:cNvPr id="3" name="Text Placeholder 2">
            <a:extLst>
              <a:ext uri="{FF2B5EF4-FFF2-40B4-BE49-F238E27FC236}">
                <a16:creationId xmlns:a16="http://schemas.microsoft.com/office/drawing/2014/main" id="{3C942DFD-9413-E065-D768-962B706B1EE4}"/>
              </a:ext>
            </a:extLst>
          </p:cNvPr>
          <p:cNvSpPr>
            <a:spLocks noGrp="1"/>
          </p:cNvSpPr>
          <p:nvPr>
            <p:ph type="body" idx="1"/>
          </p:nvPr>
        </p:nvSpPr>
        <p:spPr>
          <a:xfrm>
            <a:off x="457200" y="4038601"/>
            <a:ext cx="7955280" cy="1013459"/>
          </a:xfrm>
        </p:spPr>
        <p:txBody>
          <a:bodyPr/>
          <a:lstStyle>
            <a:lvl1pPr marL="0" indent="0">
              <a:spcAft>
                <a:spcPts val="800"/>
              </a:spcAft>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2" name="TextBox 11">
            <a:extLst>
              <a:ext uri="{FF2B5EF4-FFF2-40B4-BE49-F238E27FC236}">
                <a16:creationId xmlns:a16="http://schemas.microsoft.com/office/drawing/2014/main" id="{8A6E1C59-E258-794F-9CB0-0AB8B92668CB}"/>
              </a:ext>
            </a:extLst>
          </p:cNvPr>
          <p:cNvSpPr txBox="1"/>
          <p:nvPr userDrawn="1"/>
        </p:nvSpPr>
        <p:spPr>
          <a:xfrm>
            <a:off x="1737360" y="6286500"/>
            <a:ext cx="2194560" cy="365760"/>
          </a:xfrm>
          <a:prstGeom prst="rect">
            <a:avLst/>
          </a:prstGeom>
          <a:noFill/>
        </p:spPr>
        <p:txBody>
          <a:bodyPr wrap="square" lIns="0" tIns="0" rIns="0" bIns="0" rtlCol="0">
            <a:noAutofit/>
          </a:bodyPr>
          <a:lstStyle/>
          <a:p>
            <a:pPr algn="l">
              <a:spcAft>
                <a:spcPts val="800"/>
              </a:spcAft>
            </a:pPr>
            <a:r>
              <a:rPr lang="en-US" sz="900"/>
              <a:t>© 2023 Teradata. All rights reserved.</a:t>
            </a:r>
          </a:p>
        </p:txBody>
      </p:sp>
    </p:spTree>
    <p:extLst>
      <p:ext uri="{BB962C8B-B14F-4D97-AF65-F5344CB8AC3E}">
        <p14:creationId xmlns:p14="http://schemas.microsoft.com/office/powerpoint/2010/main" val="2420910819"/>
      </p:ext>
    </p:extLst>
  </p:cSld>
  <p:clrMapOvr>
    <a:masterClrMapping/>
  </p:clrMapOvr>
  <p:extLst>
    <p:ext uri="{DCECCB84-F9BA-43D5-87BE-67443E8EF086}">
      <p15:sldGuideLst xmlns:p15="http://schemas.microsoft.com/office/powerpoint/2012/main">
        <p15:guide id="1" orient="horz" pos="1536" userDrawn="1">
          <p15:clr>
            <a:srgbClr val="FBAE40"/>
          </p15:clr>
        </p15:guide>
        <p15:guide id="2" orient="horz" pos="2544"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ivider 5">
    <p:spTree>
      <p:nvGrpSpPr>
        <p:cNvPr id="1" name=""/>
        <p:cNvGrpSpPr/>
        <p:nvPr/>
      </p:nvGrpSpPr>
      <p:grpSpPr>
        <a:xfrm>
          <a:off x="0" y="0"/>
          <a:ext cx="0" cy="0"/>
          <a:chOff x="0" y="0"/>
          <a:chExt cx="0" cy="0"/>
        </a:xfrm>
      </p:grpSpPr>
      <p:pic>
        <p:nvPicPr>
          <p:cNvPr id="7" name="Background">
            <a:extLst>
              <a:ext uri="{FF2B5EF4-FFF2-40B4-BE49-F238E27FC236}">
                <a16:creationId xmlns:a16="http://schemas.microsoft.com/office/drawing/2014/main" id="{97177028-EC0C-E347-99BF-345A1F498C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Thrive Graphic">
            <a:extLst>
              <a:ext uri="{FF2B5EF4-FFF2-40B4-BE49-F238E27FC236}">
                <a16:creationId xmlns:a16="http://schemas.microsoft.com/office/drawing/2014/main" id="{E7BCFBB9-51AF-6643-BD24-EFB26F46D3F8}"/>
              </a:ext>
            </a:extLst>
          </p:cNvPr>
          <p:cNvSpPr/>
          <p:nvPr userDrawn="1"/>
        </p:nvSpPr>
        <p:spPr>
          <a:xfrm>
            <a:off x="1" y="0"/>
            <a:ext cx="10363077" cy="6858000"/>
          </a:xfrm>
          <a:custGeom>
            <a:avLst/>
            <a:gdLst>
              <a:gd name="connsiteX0" fmla="*/ 0 w 10363077"/>
              <a:gd name="connsiteY0" fmla="*/ 0 h 6858000"/>
              <a:gd name="connsiteX1" fmla="*/ 6934077 w 10363077"/>
              <a:gd name="connsiteY1" fmla="*/ 0 h 6858000"/>
              <a:gd name="connsiteX2" fmla="*/ 7052074 w 10363077"/>
              <a:gd name="connsiteY2" fmla="*/ 0 h 6858000"/>
              <a:gd name="connsiteX3" fmla="*/ 7052074 w 10363077"/>
              <a:gd name="connsiteY3" fmla="*/ 2984 h 6858000"/>
              <a:gd name="connsiteX4" fmla="*/ 7110534 w 10363077"/>
              <a:gd name="connsiteY4" fmla="*/ 4462 h 6858000"/>
              <a:gd name="connsiteX5" fmla="*/ 10363077 w 10363077"/>
              <a:gd name="connsiteY5" fmla="*/ 3429000 h 6858000"/>
              <a:gd name="connsiteX6" fmla="*/ 7110534 w 10363077"/>
              <a:gd name="connsiteY6" fmla="*/ 6853539 h 6858000"/>
              <a:gd name="connsiteX7" fmla="*/ 7052074 w 10363077"/>
              <a:gd name="connsiteY7" fmla="*/ 6855017 h 6858000"/>
              <a:gd name="connsiteX8" fmla="*/ 7052074 w 10363077"/>
              <a:gd name="connsiteY8" fmla="*/ 6858000 h 6858000"/>
              <a:gd name="connsiteX9" fmla="*/ 6934077 w 10363077"/>
              <a:gd name="connsiteY9" fmla="*/ 6858000 h 6858000"/>
              <a:gd name="connsiteX10" fmla="*/ 0 w 10363077"/>
              <a:gd name="connsiteY10" fmla="*/ 6858000 h 6858000"/>
              <a:gd name="connsiteX11" fmla="*/ 0 w 10363077"/>
              <a:gd name="connsiteY1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363077" h="6858000">
                <a:moveTo>
                  <a:pt x="0" y="0"/>
                </a:moveTo>
                <a:lnTo>
                  <a:pt x="6934077" y="0"/>
                </a:lnTo>
                <a:lnTo>
                  <a:pt x="7052074" y="0"/>
                </a:lnTo>
                <a:lnTo>
                  <a:pt x="7052074" y="2984"/>
                </a:lnTo>
                <a:lnTo>
                  <a:pt x="7110534" y="4462"/>
                </a:lnTo>
                <a:cubicBezTo>
                  <a:pt x="8922313" y="96301"/>
                  <a:pt x="10363077" y="1594397"/>
                  <a:pt x="10363077" y="3429000"/>
                </a:cubicBezTo>
                <a:cubicBezTo>
                  <a:pt x="10363077" y="5263605"/>
                  <a:pt x="8922313" y="6761699"/>
                  <a:pt x="7110534" y="6853539"/>
                </a:cubicBezTo>
                <a:lnTo>
                  <a:pt x="7052074" y="6855017"/>
                </a:lnTo>
                <a:lnTo>
                  <a:pt x="7052074" y="6858000"/>
                </a:lnTo>
                <a:lnTo>
                  <a:pt x="6934077" y="6858000"/>
                </a:lnTo>
                <a:lnTo>
                  <a:pt x="0" y="6858000"/>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gn="l">
              <a:spcAft>
                <a:spcPts val="800"/>
              </a:spcAft>
            </a:pPr>
            <a:endParaRPr lang="en-US">
              <a:solidFill>
                <a:schemeClr val="tx1"/>
              </a:solidFill>
            </a:endParaRPr>
          </a:p>
        </p:txBody>
      </p:sp>
      <p:pic>
        <p:nvPicPr>
          <p:cNvPr id="15" name="Logo">
            <a:extLst>
              <a:ext uri="{FF2B5EF4-FFF2-40B4-BE49-F238E27FC236}">
                <a16:creationId xmlns:a16="http://schemas.microsoft.com/office/drawing/2014/main" id="{FD637ACE-F8F6-744F-BF9A-6AF44AA9066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39725" y="6140450"/>
            <a:ext cx="1060704" cy="376107"/>
          </a:xfrm>
          <a:prstGeom prst="rect">
            <a:avLst/>
          </a:prstGeom>
        </p:spPr>
      </p:pic>
      <p:sp>
        <p:nvSpPr>
          <p:cNvPr id="5" name="Footer Placeholder 4">
            <a:extLst>
              <a:ext uri="{FF2B5EF4-FFF2-40B4-BE49-F238E27FC236}">
                <a16:creationId xmlns:a16="http://schemas.microsoft.com/office/drawing/2014/main" id="{5EEBE9A3-D8D4-787A-6D94-D68697B0647D}"/>
              </a:ext>
            </a:extLst>
          </p:cNvPr>
          <p:cNvSpPr>
            <a:spLocks noGrp="1"/>
          </p:cNvSpPr>
          <p:nvPr>
            <p:ph type="ftr" sz="quarter" idx="11"/>
          </p:nvPr>
        </p:nvSpPr>
        <p:spPr>
          <a:xfrm>
            <a:off x="9220200" y="6286500"/>
            <a:ext cx="2057400" cy="365759"/>
          </a:xfrm>
          <a:prstGeom prst="rect">
            <a:avLst/>
          </a:prstGeom>
        </p:spPr>
        <p:txBody>
          <a:bodyPr/>
          <a:lstStyle>
            <a:lvl1pPr>
              <a:defRPr>
                <a:solidFill>
                  <a:schemeClr val="tx1"/>
                </a:solidFill>
              </a:defRPr>
            </a:lvl1pPr>
          </a:lstStyle>
          <a:p>
            <a:pPr algn="l"/>
            <a:r>
              <a:rPr lang="en-US" dirty="0"/>
              <a:t>Internal use only</a:t>
            </a:r>
          </a:p>
        </p:txBody>
      </p:sp>
      <p:sp>
        <p:nvSpPr>
          <p:cNvPr id="6" name="Slide Number Placeholder 5">
            <a:extLst>
              <a:ext uri="{FF2B5EF4-FFF2-40B4-BE49-F238E27FC236}">
                <a16:creationId xmlns:a16="http://schemas.microsoft.com/office/drawing/2014/main" id="{087440F4-BB7F-E473-76C3-7A3F00E980F7}"/>
              </a:ext>
            </a:extLst>
          </p:cNvPr>
          <p:cNvSpPr>
            <a:spLocks noGrp="1"/>
          </p:cNvSpPr>
          <p:nvPr>
            <p:ph type="sldNum" sz="quarter" idx="12"/>
          </p:nvPr>
        </p:nvSpPr>
        <p:spPr/>
        <p:txBody>
          <a:bodyPr/>
          <a:lstStyle>
            <a:lvl1pPr>
              <a:defRPr>
                <a:solidFill>
                  <a:schemeClr val="tx1"/>
                </a:solidFill>
              </a:defRPr>
            </a:lvl1pPr>
          </a:lstStyle>
          <a:p>
            <a:fld id="{0885F5B2-48F7-4F18-A961-C29AAE44EB58}" type="slidenum">
              <a:rPr lang="en-US" smtClean="0"/>
              <a:pPr/>
              <a:t>‹#›</a:t>
            </a:fld>
            <a:endParaRPr lang="en-US" dirty="0"/>
          </a:p>
        </p:txBody>
      </p:sp>
      <p:sp>
        <p:nvSpPr>
          <p:cNvPr id="9" name="Eyebrow">
            <a:extLst>
              <a:ext uri="{FF2B5EF4-FFF2-40B4-BE49-F238E27FC236}">
                <a16:creationId xmlns:a16="http://schemas.microsoft.com/office/drawing/2014/main" id="{50F666B8-AE33-CC4F-9FCB-DDEDBA8E55C9}"/>
              </a:ext>
            </a:extLst>
          </p:cNvPr>
          <p:cNvSpPr>
            <a:spLocks noGrp="1"/>
          </p:cNvSpPr>
          <p:nvPr>
            <p:ph type="body" sz="quarter" idx="13" hasCustomPrompt="1"/>
          </p:nvPr>
        </p:nvSpPr>
        <p:spPr>
          <a:xfrm>
            <a:off x="457200" y="266700"/>
            <a:ext cx="7315200" cy="228600"/>
          </a:xfrm>
        </p:spPr>
        <p:txBody>
          <a:bodyPr/>
          <a:lstStyle>
            <a:lvl1pPr>
              <a:spcAft>
                <a:spcPts val="0"/>
              </a:spcAft>
              <a:defRPr sz="1100">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t>
            </a:r>
            <a:r>
              <a:rPr lang="en-US" dirty="0"/>
              <a:t>Optional eyebrow</a:t>
            </a:r>
            <a:r>
              <a:rPr lang="en-US"/>
              <a:t>]</a:t>
            </a:r>
            <a:endParaRPr lang="en-US" dirty="0"/>
          </a:p>
        </p:txBody>
      </p:sp>
      <p:sp>
        <p:nvSpPr>
          <p:cNvPr id="2" name="Title 1">
            <a:extLst>
              <a:ext uri="{FF2B5EF4-FFF2-40B4-BE49-F238E27FC236}">
                <a16:creationId xmlns:a16="http://schemas.microsoft.com/office/drawing/2014/main" id="{9BF9978F-36EB-107E-C758-3D4A72566541}"/>
              </a:ext>
            </a:extLst>
          </p:cNvPr>
          <p:cNvSpPr>
            <a:spLocks noGrp="1"/>
          </p:cNvSpPr>
          <p:nvPr>
            <p:ph type="title"/>
          </p:nvPr>
        </p:nvSpPr>
        <p:spPr>
          <a:xfrm>
            <a:off x="457200" y="2438400"/>
            <a:ext cx="7955280" cy="1600199"/>
          </a:xfrm>
        </p:spPr>
        <p:txBody>
          <a:bodyPr anchor="t" anchorCtr="0"/>
          <a:lstStyle>
            <a:lvl1pPr>
              <a:lnSpc>
                <a:spcPct val="90000"/>
              </a:lnSpc>
              <a:defRPr sz="4800" spc="-80" baseline="0"/>
            </a:lvl1pPr>
          </a:lstStyle>
          <a:p>
            <a:r>
              <a:rPr lang="en-US"/>
              <a:t>Click to edit Master title style</a:t>
            </a:r>
          </a:p>
        </p:txBody>
      </p:sp>
      <p:sp>
        <p:nvSpPr>
          <p:cNvPr id="3" name="Text Placeholder 2">
            <a:extLst>
              <a:ext uri="{FF2B5EF4-FFF2-40B4-BE49-F238E27FC236}">
                <a16:creationId xmlns:a16="http://schemas.microsoft.com/office/drawing/2014/main" id="{3C942DFD-9413-E065-D768-962B706B1EE4}"/>
              </a:ext>
            </a:extLst>
          </p:cNvPr>
          <p:cNvSpPr>
            <a:spLocks noGrp="1"/>
          </p:cNvSpPr>
          <p:nvPr>
            <p:ph type="body" idx="1"/>
          </p:nvPr>
        </p:nvSpPr>
        <p:spPr>
          <a:xfrm>
            <a:off x="457200" y="4038601"/>
            <a:ext cx="7955280" cy="1013459"/>
          </a:xfrm>
        </p:spPr>
        <p:txBody>
          <a:bodyPr/>
          <a:lstStyle>
            <a:lvl1pPr marL="0" indent="0">
              <a:spcAft>
                <a:spcPts val="800"/>
              </a:spcAft>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1" name="TextBox 10">
            <a:extLst>
              <a:ext uri="{FF2B5EF4-FFF2-40B4-BE49-F238E27FC236}">
                <a16:creationId xmlns:a16="http://schemas.microsoft.com/office/drawing/2014/main" id="{3807DFDA-51D2-354F-8CEE-F1EF514786C3}"/>
              </a:ext>
            </a:extLst>
          </p:cNvPr>
          <p:cNvSpPr txBox="1"/>
          <p:nvPr userDrawn="1"/>
        </p:nvSpPr>
        <p:spPr>
          <a:xfrm>
            <a:off x="1737360" y="6286500"/>
            <a:ext cx="2194560" cy="365760"/>
          </a:xfrm>
          <a:prstGeom prst="rect">
            <a:avLst/>
          </a:prstGeom>
          <a:noFill/>
        </p:spPr>
        <p:txBody>
          <a:bodyPr wrap="square" lIns="0" tIns="0" rIns="0" bIns="0" rtlCol="0">
            <a:noAutofit/>
          </a:bodyPr>
          <a:lstStyle/>
          <a:p>
            <a:pPr algn="l">
              <a:spcAft>
                <a:spcPts val="800"/>
              </a:spcAft>
            </a:pPr>
            <a:r>
              <a:rPr lang="en-US" sz="900"/>
              <a:t>© 2023 Teradata. All rights reserved.</a:t>
            </a:r>
          </a:p>
        </p:txBody>
      </p:sp>
    </p:spTree>
    <p:extLst>
      <p:ext uri="{BB962C8B-B14F-4D97-AF65-F5344CB8AC3E}">
        <p14:creationId xmlns:p14="http://schemas.microsoft.com/office/powerpoint/2010/main" val="232346553"/>
      </p:ext>
    </p:extLst>
  </p:cSld>
  <p:clrMapOvr>
    <a:masterClrMapping/>
  </p:clrMapOvr>
  <p:extLst>
    <p:ext uri="{DCECCB84-F9BA-43D5-87BE-67443E8EF086}">
      <p15:sldGuideLst xmlns:p15="http://schemas.microsoft.com/office/powerpoint/2012/main">
        <p15:guide id="1" orient="horz" pos="1536" userDrawn="1">
          <p15:clr>
            <a:srgbClr val="FBAE40"/>
          </p15:clr>
        </p15:guide>
        <p15:guide id="2" orient="horz" pos="2544" userDrawn="1">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ivider 6">
    <p:spTree>
      <p:nvGrpSpPr>
        <p:cNvPr id="1" name=""/>
        <p:cNvGrpSpPr/>
        <p:nvPr/>
      </p:nvGrpSpPr>
      <p:grpSpPr>
        <a:xfrm>
          <a:off x="0" y="0"/>
          <a:ext cx="0" cy="0"/>
          <a:chOff x="0" y="0"/>
          <a:chExt cx="0" cy="0"/>
        </a:xfrm>
      </p:grpSpPr>
      <p:sp>
        <p:nvSpPr>
          <p:cNvPr id="12" name="Thrive Graphic">
            <a:extLst>
              <a:ext uri="{FF2B5EF4-FFF2-40B4-BE49-F238E27FC236}">
                <a16:creationId xmlns:a16="http://schemas.microsoft.com/office/drawing/2014/main" id="{E7BCFBB9-51AF-6643-BD24-EFB26F46D3F8}"/>
              </a:ext>
            </a:extLst>
          </p:cNvPr>
          <p:cNvSpPr/>
          <p:nvPr userDrawn="1"/>
        </p:nvSpPr>
        <p:spPr>
          <a:xfrm>
            <a:off x="1" y="0"/>
            <a:ext cx="10363077" cy="6858000"/>
          </a:xfrm>
          <a:custGeom>
            <a:avLst/>
            <a:gdLst>
              <a:gd name="connsiteX0" fmla="*/ 0 w 10363077"/>
              <a:gd name="connsiteY0" fmla="*/ 0 h 6858000"/>
              <a:gd name="connsiteX1" fmla="*/ 6934077 w 10363077"/>
              <a:gd name="connsiteY1" fmla="*/ 0 h 6858000"/>
              <a:gd name="connsiteX2" fmla="*/ 7052074 w 10363077"/>
              <a:gd name="connsiteY2" fmla="*/ 0 h 6858000"/>
              <a:gd name="connsiteX3" fmla="*/ 7052074 w 10363077"/>
              <a:gd name="connsiteY3" fmla="*/ 2984 h 6858000"/>
              <a:gd name="connsiteX4" fmla="*/ 7110534 w 10363077"/>
              <a:gd name="connsiteY4" fmla="*/ 4462 h 6858000"/>
              <a:gd name="connsiteX5" fmla="*/ 10363077 w 10363077"/>
              <a:gd name="connsiteY5" fmla="*/ 3429000 h 6858000"/>
              <a:gd name="connsiteX6" fmla="*/ 7110534 w 10363077"/>
              <a:gd name="connsiteY6" fmla="*/ 6853539 h 6858000"/>
              <a:gd name="connsiteX7" fmla="*/ 7052074 w 10363077"/>
              <a:gd name="connsiteY7" fmla="*/ 6855017 h 6858000"/>
              <a:gd name="connsiteX8" fmla="*/ 7052074 w 10363077"/>
              <a:gd name="connsiteY8" fmla="*/ 6858000 h 6858000"/>
              <a:gd name="connsiteX9" fmla="*/ 6934077 w 10363077"/>
              <a:gd name="connsiteY9" fmla="*/ 6858000 h 6858000"/>
              <a:gd name="connsiteX10" fmla="*/ 0 w 10363077"/>
              <a:gd name="connsiteY10" fmla="*/ 6858000 h 6858000"/>
              <a:gd name="connsiteX11" fmla="*/ 0 w 10363077"/>
              <a:gd name="connsiteY1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363077" h="6858000">
                <a:moveTo>
                  <a:pt x="0" y="0"/>
                </a:moveTo>
                <a:lnTo>
                  <a:pt x="6934077" y="0"/>
                </a:lnTo>
                <a:lnTo>
                  <a:pt x="7052074" y="0"/>
                </a:lnTo>
                <a:lnTo>
                  <a:pt x="7052074" y="2984"/>
                </a:lnTo>
                <a:lnTo>
                  <a:pt x="7110534" y="4462"/>
                </a:lnTo>
                <a:cubicBezTo>
                  <a:pt x="8922313" y="96301"/>
                  <a:pt x="10363077" y="1594397"/>
                  <a:pt x="10363077" y="3429000"/>
                </a:cubicBezTo>
                <a:cubicBezTo>
                  <a:pt x="10363077" y="5263605"/>
                  <a:pt x="8922313" y="6761699"/>
                  <a:pt x="7110534" y="6853539"/>
                </a:cubicBezTo>
                <a:lnTo>
                  <a:pt x="7052074" y="6855017"/>
                </a:lnTo>
                <a:lnTo>
                  <a:pt x="7052074" y="6858000"/>
                </a:lnTo>
                <a:lnTo>
                  <a:pt x="6934077" y="6858000"/>
                </a:lnTo>
                <a:lnTo>
                  <a:pt x="0" y="6858000"/>
                </a:lnTo>
                <a:lnTo>
                  <a:pt x="0"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gn="l">
              <a:spcAft>
                <a:spcPts val="800"/>
              </a:spcAft>
            </a:pPr>
            <a:endParaRPr lang="en-US">
              <a:solidFill>
                <a:schemeClr val="tx1"/>
              </a:solidFill>
            </a:endParaRPr>
          </a:p>
        </p:txBody>
      </p:sp>
      <p:pic>
        <p:nvPicPr>
          <p:cNvPr id="15" name="Logo">
            <a:extLst>
              <a:ext uri="{FF2B5EF4-FFF2-40B4-BE49-F238E27FC236}">
                <a16:creationId xmlns:a16="http://schemas.microsoft.com/office/drawing/2014/main" id="{FD637ACE-F8F6-744F-BF9A-6AF44AA9066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39725" y="6140450"/>
            <a:ext cx="1060704" cy="376107"/>
          </a:xfrm>
          <a:prstGeom prst="rect">
            <a:avLst/>
          </a:prstGeom>
        </p:spPr>
      </p:pic>
      <p:sp>
        <p:nvSpPr>
          <p:cNvPr id="5" name="Footer Placeholder 4">
            <a:extLst>
              <a:ext uri="{FF2B5EF4-FFF2-40B4-BE49-F238E27FC236}">
                <a16:creationId xmlns:a16="http://schemas.microsoft.com/office/drawing/2014/main" id="{5EEBE9A3-D8D4-787A-6D94-D68697B0647D}"/>
              </a:ext>
            </a:extLst>
          </p:cNvPr>
          <p:cNvSpPr>
            <a:spLocks noGrp="1"/>
          </p:cNvSpPr>
          <p:nvPr>
            <p:ph type="ftr" sz="quarter" idx="11"/>
          </p:nvPr>
        </p:nvSpPr>
        <p:spPr>
          <a:xfrm>
            <a:off x="9220200" y="6286500"/>
            <a:ext cx="2057400" cy="365759"/>
          </a:xfrm>
          <a:prstGeom prst="rect">
            <a:avLst/>
          </a:prstGeom>
        </p:spPr>
        <p:txBody>
          <a:bodyPr/>
          <a:lstStyle>
            <a:lvl1pPr>
              <a:defRPr>
                <a:solidFill>
                  <a:schemeClr val="tx1"/>
                </a:solidFill>
              </a:defRPr>
            </a:lvl1pPr>
          </a:lstStyle>
          <a:p>
            <a:pPr algn="l"/>
            <a:r>
              <a:rPr lang="en-US" dirty="0"/>
              <a:t>Internal use only</a:t>
            </a:r>
          </a:p>
        </p:txBody>
      </p:sp>
      <p:sp>
        <p:nvSpPr>
          <p:cNvPr id="6" name="Slide Number Placeholder 5">
            <a:extLst>
              <a:ext uri="{FF2B5EF4-FFF2-40B4-BE49-F238E27FC236}">
                <a16:creationId xmlns:a16="http://schemas.microsoft.com/office/drawing/2014/main" id="{087440F4-BB7F-E473-76C3-7A3F00E980F7}"/>
              </a:ext>
            </a:extLst>
          </p:cNvPr>
          <p:cNvSpPr>
            <a:spLocks noGrp="1"/>
          </p:cNvSpPr>
          <p:nvPr>
            <p:ph type="sldNum" sz="quarter" idx="12"/>
          </p:nvPr>
        </p:nvSpPr>
        <p:spPr/>
        <p:txBody>
          <a:bodyPr/>
          <a:lstStyle>
            <a:lvl1pPr>
              <a:defRPr>
                <a:solidFill>
                  <a:schemeClr val="tx1"/>
                </a:solidFill>
              </a:defRPr>
            </a:lvl1pPr>
          </a:lstStyle>
          <a:p>
            <a:fld id="{0885F5B2-48F7-4F18-A961-C29AAE44EB58}" type="slidenum">
              <a:rPr lang="en-US" smtClean="0"/>
              <a:pPr/>
              <a:t>‹#›</a:t>
            </a:fld>
            <a:endParaRPr lang="en-US" dirty="0"/>
          </a:p>
        </p:txBody>
      </p:sp>
      <p:sp>
        <p:nvSpPr>
          <p:cNvPr id="9" name="Eyebrow">
            <a:extLst>
              <a:ext uri="{FF2B5EF4-FFF2-40B4-BE49-F238E27FC236}">
                <a16:creationId xmlns:a16="http://schemas.microsoft.com/office/drawing/2014/main" id="{50F666B8-AE33-CC4F-9FCB-DDEDBA8E55C9}"/>
              </a:ext>
            </a:extLst>
          </p:cNvPr>
          <p:cNvSpPr>
            <a:spLocks noGrp="1"/>
          </p:cNvSpPr>
          <p:nvPr>
            <p:ph type="body" sz="quarter" idx="13" hasCustomPrompt="1"/>
          </p:nvPr>
        </p:nvSpPr>
        <p:spPr>
          <a:xfrm>
            <a:off x="457200" y="266700"/>
            <a:ext cx="7315200" cy="228600"/>
          </a:xfrm>
        </p:spPr>
        <p:txBody>
          <a:bodyPr/>
          <a:lstStyle>
            <a:lvl1pPr>
              <a:spcAft>
                <a:spcPts val="0"/>
              </a:spcAft>
              <a:defRPr sz="1100">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t>
            </a:r>
            <a:r>
              <a:rPr lang="en-US" dirty="0"/>
              <a:t>Optional eyebrow</a:t>
            </a:r>
            <a:r>
              <a:rPr lang="en-US"/>
              <a:t>]</a:t>
            </a:r>
            <a:endParaRPr lang="en-US" dirty="0"/>
          </a:p>
        </p:txBody>
      </p:sp>
      <p:sp>
        <p:nvSpPr>
          <p:cNvPr id="2" name="Title 1">
            <a:extLst>
              <a:ext uri="{FF2B5EF4-FFF2-40B4-BE49-F238E27FC236}">
                <a16:creationId xmlns:a16="http://schemas.microsoft.com/office/drawing/2014/main" id="{9BF9978F-36EB-107E-C758-3D4A72566541}"/>
              </a:ext>
            </a:extLst>
          </p:cNvPr>
          <p:cNvSpPr>
            <a:spLocks noGrp="1"/>
          </p:cNvSpPr>
          <p:nvPr>
            <p:ph type="title"/>
          </p:nvPr>
        </p:nvSpPr>
        <p:spPr>
          <a:xfrm>
            <a:off x="457200" y="2438400"/>
            <a:ext cx="7955280" cy="1600199"/>
          </a:xfrm>
        </p:spPr>
        <p:txBody>
          <a:bodyPr anchor="t" anchorCtr="0"/>
          <a:lstStyle>
            <a:lvl1pPr>
              <a:lnSpc>
                <a:spcPct val="90000"/>
              </a:lnSpc>
              <a:defRPr sz="4800" spc="-80" baseline="0"/>
            </a:lvl1pPr>
          </a:lstStyle>
          <a:p>
            <a:r>
              <a:rPr lang="en-US"/>
              <a:t>Click to edit Master title style</a:t>
            </a:r>
          </a:p>
        </p:txBody>
      </p:sp>
      <p:sp>
        <p:nvSpPr>
          <p:cNvPr id="3" name="Text Placeholder 2">
            <a:extLst>
              <a:ext uri="{FF2B5EF4-FFF2-40B4-BE49-F238E27FC236}">
                <a16:creationId xmlns:a16="http://schemas.microsoft.com/office/drawing/2014/main" id="{3C942DFD-9413-E065-D768-962B706B1EE4}"/>
              </a:ext>
            </a:extLst>
          </p:cNvPr>
          <p:cNvSpPr>
            <a:spLocks noGrp="1"/>
          </p:cNvSpPr>
          <p:nvPr>
            <p:ph type="body" idx="1"/>
          </p:nvPr>
        </p:nvSpPr>
        <p:spPr>
          <a:xfrm>
            <a:off x="457200" y="4038601"/>
            <a:ext cx="7955280" cy="1013459"/>
          </a:xfrm>
        </p:spPr>
        <p:txBody>
          <a:bodyPr/>
          <a:lstStyle>
            <a:lvl1pPr marL="0" indent="0">
              <a:spcAft>
                <a:spcPts val="800"/>
              </a:spcAft>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1" name="TextBox 10">
            <a:extLst>
              <a:ext uri="{FF2B5EF4-FFF2-40B4-BE49-F238E27FC236}">
                <a16:creationId xmlns:a16="http://schemas.microsoft.com/office/drawing/2014/main" id="{3807DFDA-51D2-354F-8CEE-F1EF514786C3}"/>
              </a:ext>
            </a:extLst>
          </p:cNvPr>
          <p:cNvSpPr txBox="1"/>
          <p:nvPr userDrawn="1"/>
        </p:nvSpPr>
        <p:spPr>
          <a:xfrm>
            <a:off x="1737360" y="6286500"/>
            <a:ext cx="2194560" cy="365760"/>
          </a:xfrm>
          <a:prstGeom prst="rect">
            <a:avLst/>
          </a:prstGeom>
          <a:noFill/>
        </p:spPr>
        <p:txBody>
          <a:bodyPr wrap="square" lIns="0" tIns="0" rIns="0" bIns="0" rtlCol="0">
            <a:noAutofit/>
          </a:bodyPr>
          <a:lstStyle/>
          <a:p>
            <a:pPr algn="l">
              <a:spcAft>
                <a:spcPts val="800"/>
              </a:spcAft>
            </a:pPr>
            <a:r>
              <a:rPr lang="en-US" sz="900"/>
              <a:t>© 2023 Teradata. All rights reserved.</a:t>
            </a:r>
          </a:p>
        </p:txBody>
      </p:sp>
    </p:spTree>
    <p:extLst>
      <p:ext uri="{BB962C8B-B14F-4D97-AF65-F5344CB8AC3E}">
        <p14:creationId xmlns:p14="http://schemas.microsoft.com/office/powerpoint/2010/main" val="602862678"/>
      </p:ext>
    </p:extLst>
  </p:cSld>
  <p:clrMapOvr>
    <a:masterClrMapping/>
  </p:clrMapOvr>
  <p:extLst>
    <p:ext uri="{DCECCB84-F9BA-43D5-87BE-67443E8EF086}">
      <p15:sldGuideLst xmlns:p15="http://schemas.microsoft.com/office/powerpoint/2012/main">
        <p15:guide id="1" orient="horz" pos="1536" userDrawn="1">
          <p15:clr>
            <a:srgbClr val="FBAE40"/>
          </p15:clr>
        </p15:guide>
        <p15:guide id="2" orient="horz" pos="2544" userDrawn="1">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ivider 7">
    <p:spTree>
      <p:nvGrpSpPr>
        <p:cNvPr id="1" name=""/>
        <p:cNvGrpSpPr/>
        <p:nvPr/>
      </p:nvGrpSpPr>
      <p:grpSpPr>
        <a:xfrm>
          <a:off x="0" y="0"/>
          <a:ext cx="0" cy="0"/>
          <a:chOff x="0" y="0"/>
          <a:chExt cx="0" cy="0"/>
        </a:xfrm>
      </p:grpSpPr>
      <p:pic>
        <p:nvPicPr>
          <p:cNvPr id="11" name="Background">
            <a:extLst>
              <a:ext uri="{FF2B5EF4-FFF2-40B4-BE49-F238E27FC236}">
                <a16:creationId xmlns:a16="http://schemas.microsoft.com/office/drawing/2014/main" id="{95B33452-B753-4847-AFFD-EB80EE67789D}"/>
              </a:ext>
            </a:extLst>
          </p:cNvPr>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5" name="Logo">
            <a:extLst>
              <a:ext uri="{FF2B5EF4-FFF2-40B4-BE49-F238E27FC236}">
                <a16:creationId xmlns:a16="http://schemas.microsoft.com/office/drawing/2014/main" id="{FD637ACE-F8F6-744F-BF9A-6AF44AA9066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39725" y="6140450"/>
            <a:ext cx="1060704" cy="376107"/>
          </a:xfrm>
          <a:prstGeom prst="rect">
            <a:avLst/>
          </a:prstGeom>
        </p:spPr>
      </p:pic>
      <p:sp>
        <p:nvSpPr>
          <p:cNvPr id="5" name="Footer Placeholder 4">
            <a:extLst>
              <a:ext uri="{FF2B5EF4-FFF2-40B4-BE49-F238E27FC236}">
                <a16:creationId xmlns:a16="http://schemas.microsoft.com/office/drawing/2014/main" id="{5EEBE9A3-D8D4-787A-6D94-D68697B0647D}"/>
              </a:ext>
            </a:extLst>
          </p:cNvPr>
          <p:cNvSpPr>
            <a:spLocks noGrp="1"/>
          </p:cNvSpPr>
          <p:nvPr>
            <p:ph type="ftr" sz="quarter" idx="11"/>
          </p:nvPr>
        </p:nvSpPr>
        <p:spPr>
          <a:xfrm>
            <a:off x="9220200" y="6286500"/>
            <a:ext cx="2057400" cy="365759"/>
          </a:xfrm>
          <a:prstGeom prst="rect">
            <a:avLst/>
          </a:prstGeom>
        </p:spPr>
        <p:txBody>
          <a:bodyPr/>
          <a:lstStyle>
            <a:lvl1pPr>
              <a:defRPr>
                <a:solidFill>
                  <a:schemeClr val="tx1"/>
                </a:solidFill>
              </a:defRPr>
            </a:lvl1pPr>
          </a:lstStyle>
          <a:p>
            <a:pPr algn="l"/>
            <a:r>
              <a:rPr lang="en-US" dirty="0"/>
              <a:t>Internal use only</a:t>
            </a:r>
          </a:p>
        </p:txBody>
      </p:sp>
      <p:sp>
        <p:nvSpPr>
          <p:cNvPr id="6" name="Slide Number Placeholder 5">
            <a:extLst>
              <a:ext uri="{FF2B5EF4-FFF2-40B4-BE49-F238E27FC236}">
                <a16:creationId xmlns:a16="http://schemas.microsoft.com/office/drawing/2014/main" id="{087440F4-BB7F-E473-76C3-7A3F00E980F7}"/>
              </a:ext>
            </a:extLst>
          </p:cNvPr>
          <p:cNvSpPr>
            <a:spLocks noGrp="1"/>
          </p:cNvSpPr>
          <p:nvPr>
            <p:ph type="sldNum" sz="quarter" idx="12"/>
          </p:nvPr>
        </p:nvSpPr>
        <p:spPr/>
        <p:txBody>
          <a:bodyPr/>
          <a:lstStyle>
            <a:lvl1pPr>
              <a:defRPr>
                <a:solidFill>
                  <a:schemeClr val="tx1"/>
                </a:solidFill>
              </a:defRPr>
            </a:lvl1pPr>
          </a:lstStyle>
          <a:p>
            <a:fld id="{0885F5B2-48F7-4F18-A961-C29AAE44EB58}" type="slidenum">
              <a:rPr lang="en-US" smtClean="0"/>
              <a:pPr/>
              <a:t>‹#›</a:t>
            </a:fld>
            <a:endParaRPr lang="en-US" dirty="0"/>
          </a:p>
        </p:txBody>
      </p:sp>
      <p:sp>
        <p:nvSpPr>
          <p:cNvPr id="9" name="Eyebrow">
            <a:extLst>
              <a:ext uri="{FF2B5EF4-FFF2-40B4-BE49-F238E27FC236}">
                <a16:creationId xmlns:a16="http://schemas.microsoft.com/office/drawing/2014/main" id="{50F666B8-AE33-CC4F-9FCB-DDEDBA8E55C9}"/>
              </a:ext>
            </a:extLst>
          </p:cNvPr>
          <p:cNvSpPr>
            <a:spLocks noGrp="1"/>
          </p:cNvSpPr>
          <p:nvPr>
            <p:ph type="body" sz="quarter" idx="13" hasCustomPrompt="1"/>
          </p:nvPr>
        </p:nvSpPr>
        <p:spPr>
          <a:xfrm>
            <a:off x="457200" y="266700"/>
            <a:ext cx="7955280" cy="228600"/>
          </a:xfrm>
        </p:spPr>
        <p:txBody>
          <a:bodyPr/>
          <a:lstStyle>
            <a:lvl1pPr>
              <a:spcAft>
                <a:spcPts val="0"/>
              </a:spcAft>
              <a:defRPr sz="1100">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t>
            </a:r>
            <a:r>
              <a:rPr lang="en-US" dirty="0"/>
              <a:t>Optional eyebrow</a:t>
            </a:r>
            <a:r>
              <a:rPr lang="en-US"/>
              <a:t>]</a:t>
            </a:r>
            <a:endParaRPr lang="en-US" dirty="0"/>
          </a:p>
        </p:txBody>
      </p:sp>
      <p:sp>
        <p:nvSpPr>
          <p:cNvPr id="2" name="Title 1">
            <a:extLst>
              <a:ext uri="{FF2B5EF4-FFF2-40B4-BE49-F238E27FC236}">
                <a16:creationId xmlns:a16="http://schemas.microsoft.com/office/drawing/2014/main" id="{9BF9978F-36EB-107E-C758-3D4A72566541}"/>
              </a:ext>
            </a:extLst>
          </p:cNvPr>
          <p:cNvSpPr>
            <a:spLocks noGrp="1"/>
          </p:cNvSpPr>
          <p:nvPr>
            <p:ph type="title"/>
          </p:nvPr>
        </p:nvSpPr>
        <p:spPr>
          <a:xfrm>
            <a:off x="457200" y="2438400"/>
            <a:ext cx="7955280" cy="1600199"/>
          </a:xfrm>
        </p:spPr>
        <p:txBody>
          <a:bodyPr anchor="t" anchorCtr="0"/>
          <a:lstStyle>
            <a:lvl1pPr>
              <a:lnSpc>
                <a:spcPct val="90000"/>
              </a:lnSpc>
              <a:defRPr sz="4800" spc="-80" baseline="0"/>
            </a:lvl1pPr>
          </a:lstStyle>
          <a:p>
            <a:r>
              <a:rPr lang="en-US"/>
              <a:t>Click to edit Master title style</a:t>
            </a:r>
          </a:p>
        </p:txBody>
      </p:sp>
      <p:sp>
        <p:nvSpPr>
          <p:cNvPr id="3" name="Text Placeholder 2">
            <a:extLst>
              <a:ext uri="{FF2B5EF4-FFF2-40B4-BE49-F238E27FC236}">
                <a16:creationId xmlns:a16="http://schemas.microsoft.com/office/drawing/2014/main" id="{3C942DFD-9413-E065-D768-962B706B1EE4}"/>
              </a:ext>
            </a:extLst>
          </p:cNvPr>
          <p:cNvSpPr>
            <a:spLocks noGrp="1"/>
          </p:cNvSpPr>
          <p:nvPr>
            <p:ph type="body" idx="1"/>
          </p:nvPr>
        </p:nvSpPr>
        <p:spPr>
          <a:xfrm>
            <a:off x="457200" y="4038601"/>
            <a:ext cx="7955280" cy="1013459"/>
          </a:xfrm>
        </p:spPr>
        <p:txBody>
          <a:bodyPr/>
          <a:lstStyle>
            <a:lvl1pPr marL="0" indent="0">
              <a:spcAft>
                <a:spcPts val="800"/>
              </a:spcAft>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0" name="TextBox 9">
            <a:extLst>
              <a:ext uri="{FF2B5EF4-FFF2-40B4-BE49-F238E27FC236}">
                <a16:creationId xmlns:a16="http://schemas.microsoft.com/office/drawing/2014/main" id="{D47B44C3-B81B-1748-8142-3F68F78EF526}"/>
              </a:ext>
            </a:extLst>
          </p:cNvPr>
          <p:cNvSpPr txBox="1"/>
          <p:nvPr userDrawn="1"/>
        </p:nvSpPr>
        <p:spPr>
          <a:xfrm>
            <a:off x="1737360" y="6286500"/>
            <a:ext cx="2194560" cy="365760"/>
          </a:xfrm>
          <a:prstGeom prst="rect">
            <a:avLst/>
          </a:prstGeom>
          <a:noFill/>
        </p:spPr>
        <p:txBody>
          <a:bodyPr wrap="square" lIns="0" tIns="0" rIns="0" bIns="0" rtlCol="0">
            <a:noAutofit/>
          </a:bodyPr>
          <a:lstStyle/>
          <a:p>
            <a:pPr algn="l">
              <a:spcAft>
                <a:spcPts val="800"/>
              </a:spcAft>
            </a:pPr>
            <a:r>
              <a:rPr lang="en-US" sz="900"/>
              <a:t>© 2023 Teradata. All rights reserved.</a:t>
            </a:r>
          </a:p>
        </p:txBody>
      </p:sp>
    </p:spTree>
    <p:extLst>
      <p:ext uri="{BB962C8B-B14F-4D97-AF65-F5344CB8AC3E}">
        <p14:creationId xmlns:p14="http://schemas.microsoft.com/office/powerpoint/2010/main" val="2606253704"/>
      </p:ext>
    </p:extLst>
  </p:cSld>
  <p:clrMapOvr>
    <a:masterClrMapping/>
  </p:clrMapOvr>
  <p:extLst>
    <p:ext uri="{DCECCB84-F9BA-43D5-87BE-67443E8EF086}">
      <p15:sldGuideLst xmlns:p15="http://schemas.microsoft.com/office/powerpoint/2012/main">
        <p15:guide id="1" orient="horz" pos="1536" userDrawn="1">
          <p15:clr>
            <a:srgbClr val="FBAE40"/>
          </p15:clr>
        </p15:guide>
        <p15:guide id="2" orient="horz" pos="2544" userDrawn="1">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ivider 8">
    <p:bg>
      <p:bgRef idx="1001">
        <a:schemeClr val="bg2"/>
      </p:bgRef>
    </p:bg>
    <p:spTree>
      <p:nvGrpSpPr>
        <p:cNvPr id="1" name=""/>
        <p:cNvGrpSpPr/>
        <p:nvPr/>
      </p:nvGrpSpPr>
      <p:grpSpPr>
        <a:xfrm>
          <a:off x="0" y="0"/>
          <a:ext cx="0" cy="0"/>
          <a:chOff x="0" y="0"/>
          <a:chExt cx="0" cy="0"/>
        </a:xfrm>
      </p:grpSpPr>
      <p:pic>
        <p:nvPicPr>
          <p:cNvPr id="15" name="Logo">
            <a:extLst>
              <a:ext uri="{FF2B5EF4-FFF2-40B4-BE49-F238E27FC236}">
                <a16:creationId xmlns:a16="http://schemas.microsoft.com/office/drawing/2014/main" id="{FD637ACE-F8F6-744F-BF9A-6AF44AA9066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39725" y="6140450"/>
            <a:ext cx="1060704" cy="376107"/>
          </a:xfrm>
          <a:prstGeom prst="rect">
            <a:avLst/>
          </a:prstGeom>
        </p:spPr>
      </p:pic>
      <p:sp>
        <p:nvSpPr>
          <p:cNvPr id="5" name="Footer Placeholder 4">
            <a:extLst>
              <a:ext uri="{FF2B5EF4-FFF2-40B4-BE49-F238E27FC236}">
                <a16:creationId xmlns:a16="http://schemas.microsoft.com/office/drawing/2014/main" id="{5EEBE9A3-D8D4-787A-6D94-D68697B0647D}"/>
              </a:ext>
            </a:extLst>
          </p:cNvPr>
          <p:cNvSpPr>
            <a:spLocks noGrp="1"/>
          </p:cNvSpPr>
          <p:nvPr>
            <p:ph type="ftr" sz="quarter" idx="11"/>
          </p:nvPr>
        </p:nvSpPr>
        <p:spPr>
          <a:xfrm>
            <a:off x="9220200" y="6286500"/>
            <a:ext cx="2057400" cy="365759"/>
          </a:xfrm>
          <a:prstGeom prst="rect">
            <a:avLst/>
          </a:prstGeom>
        </p:spPr>
        <p:txBody>
          <a:bodyPr/>
          <a:lstStyle>
            <a:lvl1pPr>
              <a:defRPr>
                <a:solidFill>
                  <a:schemeClr val="tx1"/>
                </a:solidFill>
              </a:defRPr>
            </a:lvl1pPr>
          </a:lstStyle>
          <a:p>
            <a:pPr algn="l"/>
            <a:r>
              <a:rPr lang="en-US" dirty="0"/>
              <a:t>Internal use only</a:t>
            </a:r>
          </a:p>
        </p:txBody>
      </p:sp>
      <p:sp>
        <p:nvSpPr>
          <p:cNvPr id="6" name="Slide Number Placeholder 5">
            <a:extLst>
              <a:ext uri="{FF2B5EF4-FFF2-40B4-BE49-F238E27FC236}">
                <a16:creationId xmlns:a16="http://schemas.microsoft.com/office/drawing/2014/main" id="{087440F4-BB7F-E473-76C3-7A3F00E980F7}"/>
              </a:ext>
            </a:extLst>
          </p:cNvPr>
          <p:cNvSpPr>
            <a:spLocks noGrp="1"/>
          </p:cNvSpPr>
          <p:nvPr>
            <p:ph type="sldNum" sz="quarter" idx="12"/>
          </p:nvPr>
        </p:nvSpPr>
        <p:spPr/>
        <p:txBody>
          <a:bodyPr/>
          <a:lstStyle>
            <a:lvl1pPr>
              <a:defRPr>
                <a:solidFill>
                  <a:schemeClr val="tx1"/>
                </a:solidFill>
              </a:defRPr>
            </a:lvl1pPr>
          </a:lstStyle>
          <a:p>
            <a:fld id="{0885F5B2-48F7-4F18-A961-C29AAE44EB58}" type="slidenum">
              <a:rPr lang="en-US" smtClean="0"/>
              <a:pPr/>
              <a:t>‹#›</a:t>
            </a:fld>
            <a:endParaRPr lang="en-US" dirty="0"/>
          </a:p>
        </p:txBody>
      </p:sp>
      <p:sp>
        <p:nvSpPr>
          <p:cNvPr id="9" name="Eyebrow">
            <a:extLst>
              <a:ext uri="{FF2B5EF4-FFF2-40B4-BE49-F238E27FC236}">
                <a16:creationId xmlns:a16="http://schemas.microsoft.com/office/drawing/2014/main" id="{50F666B8-AE33-CC4F-9FCB-DDEDBA8E55C9}"/>
              </a:ext>
            </a:extLst>
          </p:cNvPr>
          <p:cNvSpPr>
            <a:spLocks noGrp="1"/>
          </p:cNvSpPr>
          <p:nvPr>
            <p:ph type="body" sz="quarter" idx="13" hasCustomPrompt="1"/>
          </p:nvPr>
        </p:nvSpPr>
        <p:spPr>
          <a:xfrm>
            <a:off x="457200" y="266700"/>
            <a:ext cx="7955280" cy="228600"/>
          </a:xfrm>
        </p:spPr>
        <p:txBody>
          <a:bodyPr/>
          <a:lstStyle>
            <a:lvl1pPr>
              <a:spcAft>
                <a:spcPts val="0"/>
              </a:spcAft>
              <a:defRPr sz="1100">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t>
            </a:r>
            <a:r>
              <a:rPr lang="en-US" dirty="0"/>
              <a:t>Optional eyebrow</a:t>
            </a:r>
            <a:r>
              <a:rPr lang="en-US"/>
              <a:t>]</a:t>
            </a:r>
            <a:endParaRPr lang="en-US" dirty="0"/>
          </a:p>
        </p:txBody>
      </p:sp>
      <p:sp>
        <p:nvSpPr>
          <p:cNvPr id="2" name="Title 1">
            <a:extLst>
              <a:ext uri="{FF2B5EF4-FFF2-40B4-BE49-F238E27FC236}">
                <a16:creationId xmlns:a16="http://schemas.microsoft.com/office/drawing/2014/main" id="{9BF9978F-36EB-107E-C758-3D4A72566541}"/>
              </a:ext>
            </a:extLst>
          </p:cNvPr>
          <p:cNvSpPr>
            <a:spLocks noGrp="1"/>
          </p:cNvSpPr>
          <p:nvPr>
            <p:ph type="title"/>
          </p:nvPr>
        </p:nvSpPr>
        <p:spPr>
          <a:xfrm>
            <a:off x="457200" y="2438400"/>
            <a:ext cx="7955280" cy="1600199"/>
          </a:xfrm>
        </p:spPr>
        <p:txBody>
          <a:bodyPr anchor="t" anchorCtr="0"/>
          <a:lstStyle>
            <a:lvl1pPr>
              <a:lnSpc>
                <a:spcPct val="90000"/>
              </a:lnSpc>
              <a:defRPr sz="4800" spc="-80" baseline="0"/>
            </a:lvl1pPr>
          </a:lstStyle>
          <a:p>
            <a:r>
              <a:rPr lang="en-US"/>
              <a:t>Click to edit Master title style</a:t>
            </a:r>
          </a:p>
        </p:txBody>
      </p:sp>
      <p:sp>
        <p:nvSpPr>
          <p:cNvPr id="3" name="Text Placeholder 2">
            <a:extLst>
              <a:ext uri="{FF2B5EF4-FFF2-40B4-BE49-F238E27FC236}">
                <a16:creationId xmlns:a16="http://schemas.microsoft.com/office/drawing/2014/main" id="{3C942DFD-9413-E065-D768-962B706B1EE4}"/>
              </a:ext>
            </a:extLst>
          </p:cNvPr>
          <p:cNvSpPr>
            <a:spLocks noGrp="1"/>
          </p:cNvSpPr>
          <p:nvPr>
            <p:ph type="body" idx="1"/>
          </p:nvPr>
        </p:nvSpPr>
        <p:spPr>
          <a:xfrm>
            <a:off x="457200" y="4038601"/>
            <a:ext cx="7955280" cy="1013459"/>
          </a:xfrm>
        </p:spPr>
        <p:txBody>
          <a:bodyPr/>
          <a:lstStyle>
            <a:lvl1pPr marL="0" indent="0">
              <a:spcAft>
                <a:spcPts val="800"/>
              </a:spcAft>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492911104"/>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1536" userDrawn="1">
          <p15:clr>
            <a:srgbClr val="FBAE40"/>
          </p15:clr>
        </p15:guide>
        <p15:guide id="2" orient="horz" pos="2544" userDrawn="1">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ivider 9 Ink-Saver">
    <p:spTree>
      <p:nvGrpSpPr>
        <p:cNvPr id="1" name=""/>
        <p:cNvGrpSpPr/>
        <p:nvPr/>
      </p:nvGrpSpPr>
      <p:grpSpPr>
        <a:xfrm>
          <a:off x="0" y="0"/>
          <a:ext cx="0" cy="0"/>
          <a:chOff x="0" y="0"/>
          <a:chExt cx="0" cy="0"/>
        </a:xfrm>
      </p:grpSpPr>
      <p:pic>
        <p:nvPicPr>
          <p:cNvPr id="15" name="Logo">
            <a:extLst>
              <a:ext uri="{FF2B5EF4-FFF2-40B4-BE49-F238E27FC236}">
                <a16:creationId xmlns:a16="http://schemas.microsoft.com/office/drawing/2014/main" id="{FD637ACE-F8F6-744F-BF9A-6AF44AA9066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39725" y="6140450"/>
            <a:ext cx="1060704" cy="376107"/>
          </a:xfrm>
          <a:prstGeom prst="rect">
            <a:avLst/>
          </a:prstGeom>
        </p:spPr>
      </p:pic>
      <p:sp>
        <p:nvSpPr>
          <p:cNvPr id="5" name="Footer Placeholder 4">
            <a:extLst>
              <a:ext uri="{FF2B5EF4-FFF2-40B4-BE49-F238E27FC236}">
                <a16:creationId xmlns:a16="http://schemas.microsoft.com/office/drawing/2014/main" id="{5EEBE9A3-D8D4-787A-6D94-D68697B0647D}"/>
              </a:ext>
            </a:extLst>
          </p:cNvPr>
          <p:cNvSpPr>
            <a:spLocks noGrp="1"/>
          </p:cNvSpPr>
          <p:nvPr>
            <p:ph type="ftr" sz="quarter" idx="11"/>
          </p:nvPr>
        </p:nvSpPr>
        <p:spPr>
          <a:xfrm>
            <a:off x="9220200" y="6286500"/>
            <a:ext cx="2057400" cy="365759"/>
          </a:xfrm>
          <a:prstGeom prst="rect">
            <a:avLst/>
          </a:prstGeom>
        </p:spPr>
        <p:txBody>
          <a:bodyPr/>
          <a:lstStyle>
            <a:lvl1pPr>
              <a:defRPr>
                <a:solidFill>
                  <a:schemeClr val="tx1"/>
                </a:solidFill>
              </a:defRPr>
            </a:lvl1pPr>
          </a:lstStyle>
          <a:p>
            <a:pPr algn="l"/>
            <a:r>
              <a:rPr lang="en-US" dirty="0"/>
              <a:t>Internal use only</a:t>
            </a:r>
          </a:p>
        </p:txBody>
      </p:sp>
      <p:sp>
        <p:nvSpPr>
          <p:cNvPr id="6" name="Slide Number Placeholder 5">
            <a:extLst>
              <a:ext uri="{FF2B5EF4-FFF2-40B4-BE49-F238E27FC236}">
                <a16:creationId xmlns:a16="http://schemas.microsoft.com/office/drawing/2014/main" id="{087440F4-BB7F-E473-76C3-7A3F00E980F7}"/>
              </a:ext>
            </a:extLst>
          </p:cNvPr>
          <p:cNvSpPr>
            <a:spLocks noGrp="1"/>
          </p:cNvSpPr>
          <p:nvPr>
            <p:ph type="sldNum" sz="quarter" idx="12"/>
          </p:nvPr>
        </p:nvSpPr>
        <p:spPr/>
        <p:txBody>
          <a:bodyPr/>
          <a:lstStyle>
            <a:lvl1pPr>
              <a:defRPr>
                <a:solidFill>
                  <a:schemeClr val="tx1"/>
                </a:solidFill>
              </a:defRPr>
            </a:lvl1pPr>
          </a:lstStyle>
          <a:p>
            <a:fld id="{0885F5B2-48F7-4F18-A961-C29AAE44EB58}" type="slidenum">
              <a:rPr lang="en-US" smtClean="0"/>
              <a:pPr/>
              <a:t>‹#›</a:t>
            </a:fld>
            <a:endParaRPr lang="en-US" dirty="0"/>
          </a:p>
        </p:txBody>
      </p:sp>
      <p:sp>
        <p:nvSpPr>
          <p:cNvPr id="9" name="Eyebrow">
            <a:extLst>
              <a:ext uri="{FF2B5EF4-FFF2-40B4-BE49-F238E27FC236}">
                <a16:creationId xmlns:a16="http://schemas.microsoft.com/office/drawing/2014/main" id="{50F666B8-AE33-CC4F-9FCB-DDEDBA8E55C9}"/>
              </a:ext>
            </a:extLst>
          </p:cNvPr>
          <p:cNvSpPr>
            <a:spLocks noGrp="1"/>
          </p:cNvSpPr>
          <p:nvPr>
            <p:ph type="body" sz="quarter" idx="13" hasCustomPrompt="1"/>
          </p:nvPr>
        </p:nvSpPr>
        <p:spPr>
          <a:xfrm>
            <a:off x="457200" y="266700"/>
            <a:ext cx="7955280" cy="228600"/>
          </a:xfrm>
        </p:spPr>
        <p:txBody>
          <a:bodyPr/>
          <a:lstStyle>
            <a:lvl1pPr>
              <a:spcAft>
                <a:spcPts val="0"/>
              </a:spcAft>
              <a:defRPr sz="1100">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t>
            </a:r>
            <a:r>
              <a:rPr lang="en-US" dirty="0"/>
              <a:t>Optional eyebrow</a:t>
            </a:r>
            <a:r>
              <a:rPr lang="en-US"/>
              <a:t>]</a:t>
            </a:r>
            <a:endParaRPr lang="en-US" dirty="0"/>
          </a:p>
        </p:txBody>
      </p:sp>
      <p:sp>
        <p:nvSpPr>
          <p:cNvPr id="2" name="Title 1">
            <a:extLst>
              <a:ext uri="{FF2B5EF4-FFF2-40B4-BE49-F238E27FC236}">
                <a16:creationId xmlns:a16="http://schemas.microsoft.com/office/drawing/2014/main" id="{9BF9978F-36EB-107E-C758-3D4A72566541}"/>
              </a:ext>
            </a:extLst>
          </p:cNvPr>
          <p:cNvSpPr>
            <a:spLocks noGrp="1"/>
          </p:cNvSpPr>
          <p:nvPr>
            <p:ph type="title"/>
          </p:nvPr>
        </p:nvSpPr>
        <p:spPr>
          <a:xfrm>
            <a:off x="457200" y="2438400"/>
            <a:ext cx="7955280" cy="1600199"/>
          </a:xfrm>
        </p:spPr>
        <p:txBody>
          <a:bodyPr anchor="t" anchorCtr="0"/>
          <a:lstStyle>
            <a:lvl1pPr>
              <a:lnSpc>
                <a:spcPct val="90000"/>
              </a:lnSpc>
              <a:defRPr sz="4800" spc="-80" baseline="0"/>
            </a:lvl1pPr>
          </a:lstStyle>
          <a:p>
            <a:r>
              <a:rPr lang="en-US"/>
              <a:t>Click to edit Master title style</a:t>
            </a:r>
          </a:p>
        </p:txBody>
      </p:sp>
      <p:sp>
        <p:nvSpPr>
          <p:cNvPr id="3" name="Text Placeholder 2">
            <a:extLst>
              <a:ext uri="{FF2B5EF4-FFF2-40B4-BE49-F238E27FC236}">
                <a16:creationId xmlns:a16="http://schemas.microsoft.com/office/drawing/2014/main" id="{3C942DFD-9413-E065-D768-962B706B1EE4}"/>
              </a:ext>
            </a:extLst>
          </p:cNvPr>
          <p:cNvSpPr>
            <a:spLocks noGrp="1"/>
          </p:cNvSpPr>
          <p:nvPr>
            <p:ph type="body" idx="1"/>
          </p:nvPr>
        </p:nvSpPr>
        <p:spPr>
          <a:xfrm>
            <a:off x="457200" y="4038601"/>
            <a:ext cx="7955280" cy="1013459"/>
          </a:xfrm>
        </p:spPr>
        <p:txBody>
          <a:bodyPr/>
          <a:lstStyle>
            <a:lvl1pPr marL="0" indent="0">
              <a:spcAft>
                <a:spcPts val="800"/>
              </a:spcAft>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1429872556"/>
      </p:ext>
    </p:extLst>
  </p:cSld>
  <p:clrMapOvr>
    <a:masterClrMapping/>
  </p:clrMapOvr>
  <p:extLst>
    <p:ext uri="{DCECCB84-F9BA-43D5-87BE-67443E8EF086}">
      <p15:sldGuideLst xmlns:p15="http://schemas.microsoft.com/office/powerpoint/2012/main">
        <p15:guide id="1" orient="horz" pos="1536" userDrawn="1">
          <p15:clr>
            <a:srgbClr val="FBAE40"/>
          </p15:clr>
        </p15:guide>
        <p15:guide id="2" orient="horz" pos="2544" userDrawn="1">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pic>
        <p:nvPicPr>
          <p:cNvPr id="7" name="Background">
            <a:extLst>
              <a:ext uri="{FF2B5EF4-FFF2-40B4-BE49-F238E27FC236}">
                <a16:creationId xmlns:a16="http://schemas.microsoft.com/office/drawing/2014/main" id="{B1B5F96B-3AB6-BD46-8483-736A5B16B07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5" name="Thrive Graphic">
            <a:extLst>
              <a:ext uri="{FF2B5EF4-FFF2-40B4-BE49-F238E27FC236}">
                <a16:creationId xmlns:a16="http://schemas.microsoft.com/office/drawing/2014/main" id="{6825D9C4-C0DB-A944-85D9-5DFDB1D34DF9}"/>
              </a:ext>
            </a:extLst>
          </p:cNvPr>
          <p:cNvSpPr/>
          <p:nvPr userDrawn="1"/>
        </p:nvSpPr>
        <p:spPr>
          <a:xfrm>
            <a:off x="0" y="0"/>
            <a:ext cx="9634648" cy="6858000"/>
          </a:xfrm>
          <a:custGeom>
            <a:avLst/>
            <a:gdLst>
              <a:gd name="connsiteX0" fmla="*/ 0 w 9634648"/>
              <a:gd name="connsiteY0" fmla="*/ 0 h 6858000"/>
              <a:gd name="connsiteX1" fmla="*/ 6208684 w 9634648"/>
              <a:gd name="connsiteY1" fmla="*/ 0 h 6858000"/>
              <a:gd name="connsiteX2" fmla="*/ 6326576 w 9634648"/>
              <a:gd name="connsiteY2" fmla="*/ 0 h 6858000"/>
              <a:gd name="connsiteX3" fmla="*/ 6326576 w 9634648"/>
              <a:gd name="connsiteY3" fmla="*/ 2984 h 6858000"/>
              <a:gd name="connsiteX4" fmla="*/ 6384984 w 9634648"/>
              <a:gd name="connsiteY4" fmla="*/ 4462 h 6858000"/>
              <a:gd name="connsiteX5" fmla="*/ 9634648 w 9634648"/>
              <a:gd name="connsiteY5" fmla="*/ 3429000 h 6858000"/>
              <a:gd name="connsiteX6" fmla="*/ 6384984 w 9634648"/>
              <a:gd name="connsiteY6" fmla="*/ 6853539 h 6858000"/>
              <a:gd name="connsiteX7" fmla="*/ 6326576 w 9634648"/>
              <a:gd name="connsiteY7" fmla="*/ 6855017 h 6858000"/>
              <a:gd name="connsiteX8" fmla="*/ 6326576 w 9634648"/>
              <a:gd name="connsiteY8" fmla="*/ 6858000 h 6858000"/>
              <a:gd name="connsiteX9" fmla="*/ 6208684 w 9634648"/>
              <a:gd name="connsiteY9" fmla="*/ 6858000 h 6858000"/>
              <a:gd name="connsiteX10" fmla="*/ 0 w 9634648"/>
              <a:gd name="connsiteY10" fmla="*/ 6858000 h 6858000"/>
              <a:gd name="connsiteX11" fmla="*/ 0 w 9634648"/>
              <a:gd name="connsiteY1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634648" h="6858000">
                <a:moveTo>
                  <a:pt x="0" y="0"/>
                </a:moveTo>
                <a:lnTo>
                  <a:pt x="6208684" y="0"/>
                </a:lnTo>
                <a:lnTo>
                  <a:pt x="6326576" y="0"/>
                </a:lnTo>
                <a:lnTo>
                  <a:pt x="6326576" y="2984"/>
                </a:lnTo>
                <a:lnTo>
                  <a:pt x="6384984" y="4462"/>
                </a:lnTo>
                <a:cubicBezTo>
                  <a:pt x="8195160" y="96301"/>
                  <a:pt x="9634648" y="1594397"/>
                  <a:pt x="9634648" y="3429000"/>
                </a:cubicBezTo>
                <a:cubicBezTo>
                  <a:pt x="9634648" y="5263605"/>
                  <a:pt x="8195160" y="6761699"/>
                  <a:pt x="6384984" y="6853539"/>
                </a:cubicBezTo>
                <a:lnTo>
                  <a:pt x="6326576" y="6855017"/>
                </a:lnTo>
                <a:lnTo>
                  <a:pt x="6326576" y="6858000"/>
                </a:lnTo>
                <a:lnTo>
                  <a:pt x="6208684" y="6858000"/>
                </a:lnTo>
                <a:lnTo>
                  <a:pt x="0" y="6858000"/>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gn="l">
              <a:spcAft>
                <a:spcPts val="800"/>
              </a:spcAft>
            </a:pPr>
            <a:endParaRPr lang="en-US" dirty="0">
              <a:solidFill>
                <a:schemeClr val="tx1"/>
              </a:solidFill>
            </a:endParaRPr>
          </a:p>
        </p:txBody>
      </p:sp>
      <p:sp>
        <p:nvSpPr>
          <p:cNvPr id="5" name="Footer Placeholder 4">
            <a:extLst>
              <a:ext uri="{FF2B5EF4-FFF2-40B4-BE49-F238E27FC236}">
                <a16:creationId xmlns:a16="http://schemas.microsoft.com/office/drawing/2014/main" id="{AC903ABD-F99D-BEDD-9ACE-8DECFA0AD25B}"/>
              </a:ext>
            </a:extLst>
          </p:cNvPr>
          <p:cNvSpPr>
            <a:spLocks noGrp="1"/>
          </p:cNvSpPr>
          <p:nvPr>
            <p:ph type="ftr" sz="quarter" idx="11"/>
          </p:nvPr>
        </p:nvSpPr>
        <p:spPr>
          <a:xfrm>
            <a:off x="9220200" y="6286500"/>
            <a:ext cx="2057400" cy="365759"/>
          </a:xfrm>
          <a:prstGeom prst="rect">
            <a:avLst/>
          </a:prstGeom>
        </p:spPr>
        <p:txBody>
          <a:bodyPr/>
          <a:lstStyle>
            <a:lvl1pPr>
              <a:defRPr>
                <a:solidFill>
                  <a:schemeClr val="bg1"/>
                </a:solidFill>
              </a:defRPr>
            </a:lvl1pPr>
          </a:lstStyle>
          <a:p>
            <a:pPr algn="l"/>
            <a:r>
              <a:rPr lang="en-US" dirty="0"/>
              <a:t>Internal use only</a:t>
            </a:r>
          </a:p>
        </p:txBody>
      </p:sp>
      <p:sp>
        <p:nvSpPr>
          <p:cNvPr id="6" name="Slide Number Placeholder 5">
            <a:extLst>
              <a:ext uri="{FF2B5EF4-FFF2-40B4-BE49-F238E27FC236}">
                <a16:creationId xmlns:a16="http://schemas.microsoft.com/office/drawing/2014/main" id="{4D144C36-C68F-FD43-FB16-A8D1A7DF07F3}"/>
              </a:ext>
            </a:extLst>
          </p:cNvPr>
          <p:cNvSpPr>
            <a:spLocks noGrp="1"/>
          </p:cNvSpPr>
          <p:nvPr>
            <p:ph type="sldNum" sz="quarter" idx="12"/>
          </p:nvPr>
        </p:nvSpPr>
        <p:spPr/>
        <p:txBody>
          <a:bodyPr/>
          <a:lstStyle>
            <a:lvl1pPr>
              <a:defRPr>
                <a:solidFill>
                  <a:schemeClr val="bg1"/>
                </a:solidFill>
              </a:defRPr>
            </a:lvl1pPr>
          </a:lstStyle>
          <a:p>
            <a:fld id="{0885F5B2-48F7-4F18-A961-C29AAE44EB58}" type="slidenum">
              <a:rPr lang="en-US" smtClean="0"/>
              <a:pPr/>
              <a:t>‹#›</a:t>
            </a:fld>
            <a:endParaRPr lang="en-US" dirty="0"/>
          </a:p>
        </p:txBody>
      </p:sp>
      <p:sp>
        <p:nvSpPr>
          <p:cNvPr id="10" name="Eyebrow">
            <a:extLst>
              <a:ext uri="{FF2B5EF4-FFF2-40B4-BE49-F238E27FC236}">
                <a16:creationId xmlns:a16="http://schemas.microsoft.com/office/drawing/2014/main" id="{05BBFDE4-B16B-D04B-A166-DEF0C45AE8FB}"/>
              </a:ext>
            </a:extLst>
          </p:cNvPr>
          <p:cNvSpPr>
            <a:spLocks noGrp="1"/>
          </p:cNvSpPr>
          <p:nvPr>
            <p:ph type="body" sz="quarter" idx="13" hasCustomPrompt="1"/>
          </p:nvPr>
        </p:nvSpPr>
        <p:spPr>
          <a:xfrm>
            <a:off x="457200" y="266700"/>
            <a:ext cx="6583680" cy="228600"/>
          </a:xfrm>
        </p:spPr>
        <p:txBody>
          <a:bodyPr/>
          <a:lstStyle>
            <a:lvl1pPr>
              <a:spcAft>
                <a:spcPts val="0"/>
              </a:spcAft>
              <a:defRPr sz="1100">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t>
            </a:r>
            <a:r>
              <a:rPr lang="en-US" dirty="0"/>
              <a:t>Optional eyebrow or section title</a:t>
            </a:r>
            <a:r>
              <a:rPr lang="en-US"/>
              <a:t>]</a:t>
            </a:r>
            <a:endParaRPr lang="en-US" dirty="0"/>
          </a:p>
        </p:txBody>
      </p:sp>
      <p:sp>
        <p:nvSpPr>
          <p:cNvPr id="2" name="Title 1">
            <a:extLst>
              <a:ext uri="{FF2B5EF4-FFF2-40B4-BE49-F238E27FC236}">
                <a16:creationId xmlns:a16="http://schemas.microsoft.com/office/drawing/2014/main" id="{2B356456-1DBD-BB1B-3E46-C67644F78A3F}"/>
              </a:ext>
            </a:extLst>
          </p:cNvPr>
          <p:cNvSpPr>
            <a:spLocks noGrp="1"/>
          </p:cNvSpPr>
          <p:nvPr>
            <p:ph type="title"/>
          </p:nvPr>
        </p:nvSpPr>
        <p:spPr>
          <a:xfrm>
            <a:off x="457200" y="1028700"/>
            <a:ext cx="8229600" cy="723900"/>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16740022-8C04-0485-6253-5ADE6BE18DD9}"/>
              </a:ext>
            </a:extLst>
          </p:cNvPr>
          <p:cNvSpPr>
            <a:spLocks noGrp="1"/>
          </p:cNvSpPr>
          <p:nvPr>
            <p:ph idx="1"/>
          </p:nvPr>
        </p:nvSpPr>
        <p:spPr>
          <a:xfrm>
            <a:off x="457199" y="1752600"/>
            <a:ext cx="2651760" cy="1371600"/>
          </a:xfrm>
        </p:spPr>
        <p:txBody>
          <a:bodyPr/>
          <a:lstStyle>
            <a:lvl1pPr>
              <a:spcAft>
                <a:spcPts val="400"/>
              </a:spcAft>
              <a:defRPr sz="1800" b="0" i="0">
                <a:solidFill>
                  <a:schemeClr val="tx1"/>
                </a:solidFill>
                <a:latin typeface="Inter SemiBold" panose="02000503000000020004" pitchFamily="2" charset="0"/>
                <a:ea typeface="Inter SemiBold" panose="02000503000000020004" pitchFamily="2" charset="0"/>
              </a:defRPr>
            </a:lvl1pPr>
            <a:lvl2pPr marL="0" indent="0">
              <a:spcAft>
                <a:spcPts val="400"/>
              </a:spcAft>
              <a:buNone/>
              <a:defRPr sz="1600" b="0">
                <a:solidFill>
                  <a:schemeClr val="tx1"/>
                </a:solidFill>
              </a:defRPr>
            </a:lvl2pPr>
            <a:lvl3pPr marL="0" indent="0">
              <a:spcAft>
                <a:spcPts val="400"/>
              </a:spcAft>
              <a:buNone/>
              <a:defRPr sz="1200" b="0">
                <a:solidFill>
                  <a:schemeClr val="tx1"/>
                </a:solidFill>
              </a:defRPr>
            </a:lvl3pPr>
            <a:lvl4pPr marL="0" indent="0">
              <a:spcAft>
                <a:spcPts val="400"/>
              </a:spcAft>
              <a:buNone/>
              <a:defRPr sz="1000" b="0">
                <a:solidFill>
                  <a:schemeClr val="tx1"/>
                </a:solidFill>
              </a:defRPr>
            </a:lvl4pPr>
            <a:lvl5pPr>
              <a:spcAft>
                <a:spcPts val="600"/>
              </a:spcAft>
              <a:defRPr sz="1600">
                <a:solidFill>
                  <a:schemeClr val="tx1"/>
                </a:solidFill>
              </a:defRPr>
            </a:lvl5pPr>
            <a:lvl6pPr marL="91440" indent="-91440">
              <a:spcAft>
                <a:spcPts val="200"/>
              </a:spcAft>
              <a:defRPr sz="1200">
                <a:solidFill>
                  <a:schemeClr val="tx1"/>
                </a:solidFill>
              </a:defRPr>
            </a:lvl6pPr>
            <a:lvl7pPr marL="182880" indent="-91440">
              <a:spcAft>
                <a:spcPts val="200"/>
              </a:spcAft>
              <a:defRPr sz="1200">
                <a:solidFill>
                  <a:schemeClr val="tx1"/>
                </a:solidFill>
              </a:defRPr>
            </a:lvl7pPr>
            <a:lvl8pPr marL="274320" indent="-91440">
              <a:spcAft>
                <a:spcPts val="200"/>
              </a:spcAft>
              <a:defRPr sz="1200">
                <a:solidFill>
                  <a:schemeClr val="tx1"/>
                </a:solidFill>
              </a:defRPr>
            </a:lvl8pPr>
            <a:lvl9pPr>
              <a:defRPr>
                <a:solidFill>
                  <a:schemeClr val="tx1"/>
                </a:solidFill>
              </a:defRPr>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15" name="Content Placeholder 2">
            <a:extLst>
              <a:ext uri="{FF2B5EF4-FFF2-40B4-BE49-F238E27FC236}">
                <a16:creationId xmlns:a16="http://schemas.microsoft.com/office/drawing/2014/main" id="{AE4CC3BC-1300-4E44-AFB9-7802027ACCBA}"/>
              </a:ext>
            </a:extLst>
          </p:cNvPr>
          <p:cNvSpPr>
            <a:spLocks noGrp="1"/>
          </p:cNvSpPr>
          <p:nvPr>
            <p:ph idx="14"/>
          </p:nvPr>
        </p:nvSpPr>
        <p:spPr>
          <a:xfrm>
            <a:off x="3332479" y="1752600"/>
            <a:ext cx="2651760" cy="1371600"/>
          </a:xfrm>
        </p:spPr>
        <p:txBody>
          <a:bodyPr/>
          <a:lstStyle>
            <a:lvl1pPr>
              <a:spcAft>
                <a:spcPts val="400"/>
              </a:spcAft>
              <a:defRPr sz="1800" b="0" i="0">
                <a:solidFill>
                  <a:schemeClr val="tx1"/>
                </a:solidFill>
                <a:latin typeface="Inter SemiBold" panose="02000503000000020004" pitchFamily="2" charset="0"/>
                <a:ea typeface="Inter SemiBold" panose="02000503000000020004" pitchFamily="2" charset="0"/>
              </a:defRPr>
            </a:lvl1pPr>
            <a:lvl2pPr marL="0" indent="0">
              <a:spcAft>
                <a:spcPts val="400"/>
              </a:spcAft>
              <a:buNone/>
              <a:defRPr sz="1600" b="0">
                <a:solidFill>
                  <a:schemeClr val="tx1"/>
                </a:solidFill>
              </a:defRPr>
            </a:lvl2pPr>
            <a:lvl3pPr marL="0" indent="0">
              <a:spcAft>
                <a:spcPts val="400"/>
              </a:spcAft>
              <a:buNone/>
              <a:defRPr sz="1200" b="0">
                <a:solidFill>
                  <a:schemeClr val="tx1"/>
                </a:solidFill>
              </a:defRPr>
            </a:lvl3pPr>
            <a:lvl4pPr marL="0" indent="0">
              <a:spcAft>
                <a:spcPts val="400"/>
              </a:spcAft>
              <a:buNone/>
              <a:defRPr sz="1000" b="0">
                <a:solidFill>
                  <a:schemeClr val="tx1"/>
                </a:solidFill>
              </a:defRPr>
            </a:lvl4pPr>
            <a:lvl5pPr>
              <a:spcAft>
                <a:spcPts val="600"/>
              </a:spcAft>
              <a:defRPr sz="1600">
                <a:solidFill>
                  <a:schemeClr val="tx1"/>
                </a:solidFill>
              </a:defRPr>
            </a:lvl5pPr>
            <a:lvl6pPr marL="91440" indent="-91440">
              <a:spcAft>
                <a:spcPts val="200"/>
              </a:spcAft>
              <a:defRPr sz="1200">
                <a:solidFill>
                  <a:schemeClr val="tx1"/>
                </a:solidFill>
              </a:defRPr>
            </a:lvl6pPr>
            <a:lvl7pPr marL="182880" indent="-91440">
              <a:spcAft>
                <a:spcPts val="200"/>
              </a:spcAft>
              <a:defRPr sz="1200">
                <a:solidFill>
                  <a:schemeClr val="tx1"/>
                </a:solidFill>
              </a:defRPr>
            </a:lvl7pPr>
            <a:lvl8pPr marL="274320" indent="-91440">
              <a:spcAft>
                <a:spcPts val="200"/>
              </a:spcAft>
              <a:defRPr sz="1200">
                <a:solidFill>
                  <a:schemeClr val="tx1"/>
                </a:solidFill>
              </a:defRPr>
            </a:lvl8pPr>
            <a:lvl9pPr>
              <a:defRPr>
                <a:solidFill>
                  <a:schemeClr val="tx1"/>
                </a:solidFill>
              </a:defRPr>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16" name="Content Placeholder 2">
            <a:extLst>
              <a:ext uri="{FF2B5EF4-FFF2-40B4-BE49-F238E27FC236}">
                <a16:creationId xmlns:a16="http://schemas.microsoft.com/office/drawing/2014/main" id="{4EAC426F-C752-2048-96A9-7917DEA1BB19}"/>
              </a:ext>
            </a:extLst>
          </p:cNvPr>
          <p:cNvSpPr>
            <a:spLocks noGrp="1"/>
          </p:cNvSpPr>
          <p:nvPr>
            <p:ph idx="15"/>
          </p:nvPr>
        </p:nvSpPr>
        <p:spPr>
          <a:xfrm>
            <a:off x="6207759" y="1752600"/>
            <a:ext cx="2651760" cy="1371600"/>
          </a:xfrm>
        </p:spPr>
        <p:txBody>
          <a:bodyPr/>
          <a:lstStyle>
            <a:lvl1pPr>
              <a:spcAft>
                <a:spcPts val="400"/>
              </a:spcAft>
              <a:defRPr sz="1800" b="0" i="0">
                <a:solidFill>
                  <a:schemeClr val="tx1"/>
                </a:solidFill>
                <a:latin typeface="Inter SemiBold" panose="02000503000000020004" pitchFamily="2" charset="0"/>
                <a:ea typeface="Inter SemiBold" panose="02000503000000020004" pitchFamily="2" charset="0"/>
              </a:defRPr>
            </a:lvl1pPr>
            <a:lvl2pPr marL="0" indent="0">
              <a:spcAft>
                <a:spcPts val="400"/>
              </a:spcAft>
              <a:buNone/>
              <a:defRPr sz="1600" b="0">
                <a:solidFill>
                  <a:schemeClr val="tx1"/>
                </a:solidFill>
              </a:defRPr>
            </a:lvl2pPr>
            <a:lvl3pPr marL="0" indent="0">
              <a:spcAft>
                <a:spcPts val="400"/>
              </a:spcAft>
              <a:buNone/>
              <a:defRPr sz="1200" b="0">
                <a:solidFill>
                  <a:schemeClr val="tx1"/>
                </a:solidFill>
              </a:defRPr>
            </a:lvl3pPr>
            <a:lvl4pPr marL="0" indent="0">
              <a:spcAft>
                <a:spcPts val="400"/>
              </a:spcAft>
              <a:buNone/>
              <a:defRPr sz="1000" b="0">
                <a:solidFill>
                  <a:schemeClr val="tx1"/>
                </a:solidFill>
              </a:defRPr>
            </a:lvl4pPr>
            <a:lvl5pPr>
              <a:spcAft>
                <a:spcPts val="600"/>
              </a:spcAft>
              <a:defRPr sz="1600">
                <a:solidFill>
                  <a:schemeClr val="tx1"/>
                </a:solidFill>
              </a:defRPr>
            </a:lvl5pPr>
            <a:lvl6pPr marL="91440" indent="-91440">
              <a:spcAft>
                <a:spcPts val="200"/>
              </a:spcAft>
              <a:defRPr sz="1200">
                <a:solidFill>
                  <a:schemeClr val="tx1"/>
                </a:solidFill>
              </a:defRPr>
            </a:lvl6pPr>
            <a:lvl7pPr marL="182880" indent="-91440">
              <a:spcAft>
                <a:spcPts val="200"/>
              </a:spcAft>
              <a:defRPr sz="1200">
                <a:solidFill>
                  <a:schemeClr val="tx1"/>
                </a:solidFill>
              </a:defRPr>
            </a:lvl7pPr>
            <a:lvl8pPr marL="274320" indent="-91440">
              <a:spcAft>
                <a:spcPts val="200"/>
              </a:spcAft>
              <a:defRPr sz="1200">
                <a:solidFill>
                  <a:schemeClr val="tx1"/>
                </a:solidFill>
              </a:defRPr>
            </a:lvl8pPr>
            <a:lvl9pPr>
              <a:defRPr>
                <a:solidFill>
                  <a:schemeClr val="tx1"/>
                </a:solidFill>
              </a:defRPr>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18" name="Content Placeholder 2">
            <a:extLst>
              <a:ext uri="{FF2B5EF4-FFF2-40B4-BE49-F238E27FC236}">
                <a16:creationId xmlns:a16="http://schemas.microsoft.com/office/drawing/2014/main" id="{8D396D53-E38B-2E46-AF4B-6EE035E0DCAC}"/>
              </a:ext>
            </a:extLst>
          </p:cNvPr>
          <p:cNvSpPr>
            <a:spLocks noGrp="1"/>
          </p:cNvSpPr>
          <p:nvPr>
            <p:ph idx="17"/>
          </p:nvPr>
        </p:nvSpPr>
        <p:spPr>
          <a:xfrm>
            <a:off x="457199" y="3429000"/>
            <a:ext cx="2651760" cy="1371600"/>
          </a:xfrm>
        </p:spPr>
        <p:txBody>
          <a:bodyPr/>
          <a:lstStyle>
            <a:lvl1pPr>
              <a:spcAft>
                <a:spcPts val="400"/>
              </a:spcAft>
              <a:defRPr sz="1800" b="0" i="0">
                <a:solidFill>
                  <a:schemeClr val="tx1"/>
                </a:solidFill>
                <a:latin typeface="Inter SemiBold" panose="02000503000000020004" pitchFamily="2" charset="0"/>
                <a:ea typeface="Inter SemiBold" panose="02000503000000020004" pitchFamily="2" charset="0"/>
              </a:defRPr>
            </a:lvl1pPr>
            <a:lvl2pPr marL="0" indent="0">
              <a:spcAft>
                <a:spcPts val="400"/>
              </a:spcAft>
              <a:buNone/>
              <a:defRPr sz="1600" b="0">
                <a:solidFill>
                  <a:schemeClr val="tx1"/>
                </a:solidFill>
              </a:defRPr>
            </a:lvl2pPr>
            <a:lvl3pPr marL="0" indent="0">
              <a:spcAft>
                <a:spcPts val="400"/>
              </a:spcAft>
              <a:buNone/>
              <a:defRPr sz="1200" b="0">
                <a:solidFill>
                  <a:schemeClr val="tx1"/>
                </a:solidFill>
              </a:defRPr>
            </a:lvl3pPr>
            <a:lvl4pPr marL="0" indent="0">
              <a:spcAft>
                <a:spcPts val="400"/>
              </a:spcAft>
              <a:buNone/>
              <a:defRPr sz="1000" b="0">
                <a:solidFill>
                  <a:schemeClr val="tx1"/>
                </a:solidFill>
              </a:defRPr>
            </a:lvl4pPr>
            <a:lvl5pPr>
              <a:spcAft>
                <a:spcPts val="600"/>
              </a:spcAft>
              <a:defRPr sz="1600">
                <a:solidFill>
                  <a:schemeClr val="tx1"/>
                </a:solidFill>
              </a:defRPr>
            </a:lvl5pPr>
            <a:lvl6pPr marL="91440" indent="-91440">
              <a:spcAft>
                <a:spcPts val="200"/>
              </a:spcAft>
              <a:defRPr sz="1200">
                <a:solidFill>
                  <a:schemeClr val="tx1"/>
                </a:solidFill>
              </a:defRPr>
            </a:lvl6pPr>
            <a:lvl7pPr marL="182880" indent="-91440">
              <a:spcAft>
                <a:spcPts val="200"/>
              </a:spcAft>
              <a:defRPr sz="1200">
                <a:solidFill>
                  <a:schemeClr val="tx1"/>
                </a:solidFill>
              </a:defRPr>
            </a:lvl7pPr>
            <a:lvl8pPr marL="274320" indent="-91440">
              <a:spcAft>
                <a:spcPts val="200"/>
              </a:spcAft>
              <a:defRPr sz="1200">
                <a:solidFill>
                  <a:schemeClr val="tx1"/>
                </a:solidFill>
              </a:defRPr>
            </a:lvl8pPr>
            <a:lvl9pPr>
              <a:defRPr>
                <a:solidFill>
                  <a:schemeClr val="tx1"/>
                </a:solidFill>
              </a:defRPr>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19" name="Content Placeholder 2">
            <a:extLst>
              <a:ext uri="{FF2B5EF4-FFF2-40B4-BE49-F238E27FC236}">
                <a16:creationId xmlns:a16="http://schemas.microsoft.com/office/drawing/2014/main" id="{D898AFCC-687C-664D-8B82-3388505C9CB0}"/>
              </a:ext>
            </a:extLst>
          </p:cNvPr>
          <p:cNvSpPr>
            <a:spLocks noGrp="1"/>
          </p:cNvSpPr>
          <p:nvPr>
            <p:ph idx="18"/>
          </p:nvPr>
        </p:nvSpPr>
        <p:spPr>
          <a:xfrm>
            <a:off x="3332479" y="3429000"/>
            <a:ext cx="2651760" cy="1371600"/>
          </a:xfrm>
        </p:spPr>
        <p:txBody>
          <a:bodyPr/>
          <a:lstStyle>
            <a:lvl1pPr>
              <a:spcAft>
                <a:spcPts val="400"/>
              </a:spcAft>
              <a:defRPr sz="1800" b="0" i="0">
                <a:solidFill>
                  <a:schemeClr val="tx1"/>
                </a:solidFill>
                <a:latin typeface="Inter SemiBold" panose="02000503000000020004" pitchFamily="2" charset="0"/>
                <a:ea typeface="Inter SemiBold" panose="02000503000000020004" pitchFamily="2" charset="0"/>
              </a:defRPr>
            </a:lvl1pPr>
            <a:lvl2pPr marL="0" indent="0">
              <a:spcAft>
                <a:spcPts val="400"/>
              </a:spcAft>
              <a:buNone/>
              <a:defRPr sz="1600" b="0">
                <a:solidFill>
                  <a:schemeClr val="tx1"/>
                </a:solidFill>
              </a:defRPr>
            </a:lvl2pPr>
            <a:lvl3pPr marL="0" indent="0">
              <a:spcAft>
                <a:spcPts val="400"/>
              </a:spcAft>
              <a:buNone/>
              <a:defRPr sz="1200" b="0">
                <a:solidFill>
                  <a:schemeClr val="tx1"/>
                </a:solidFill>
              </a:defRPr>
            </a:lvl3pPr>
            <a:lvl4pPr marL="0" indent="0">
              <a:spcAft>
                <a:spcPts val="400"/>
              </a:spcAft>
              <a:buNone/>
              <a:defRPr sz="1000" b="0">
                <a:solidFill>
                  <a:schemeClr val="tx1"/>
                </a:solidFill>
              </a:defRPr>
            </a:lvl4pPr>
            <a:lvl5pPr>
              <a:spcAft>
                <a:spcPts val="600"/>
              </a:spcAft>
              <a:defRPr sz="1600">
                <a:solidFill>
                  <a:schemeClr val="tx1"/>
                </a:solidFill>
              </a:defRPr>
            </a:lvl5pPr>
            <a:lvl6pPr marL="91440" indent="-91440">
              <a:spcAft>
                <a:spcPts val="200"/>
              </a:spcAft>
              <a:defRPr sz="1200">
                <a:solidFill>
                  <a:schemeClr val="tx1"/>
                </a:solidFill>
              </a:defRPr>
            </a:lvl6pPr>
            <a:lvl7pPr marL="182880" indent="-91440">
              <a:spcAft>
                <a:spcPts val="200"/>
              </a:spcAft>
              <a:defRPr sz="1200">
                <a:solidFill>
                  <a:schemeClr val="tx1"/>
                </a:solidFill>
              </a:defRPr>
            </a:lvl7pPr>
            <a:lvl8pPr marL="274320" indent="-91440">
              <a:spcAft>
                <a:spcPts val="200"/>
              </a:spcAft>
              <a:defRPr sz="1200">
                <a:solidFill>
                  <a:schemeClr val="tx1"/>
                </a:solidFill>
              </a:defRPr>
            </a:lvl8pPr>
            <a:lvl9pPr>
              <a:defRPr>
                <a:solidFill>
                  <a:schemeClr val="tx1"/>
                </a:solidFill>
              </a:defRPr>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20" name="Content Placeholder 2">
            <a:extLst>
              <a:ext uri="{FF2B5EF4-FFF2-40B4-BE49-F238E27FC236}">
                <a16:creationId xmlns:a16="http://schemas.microsoft.com/office/drawing/2014/main" id="{6E5B425C-DFEC-B24E-81E8-935B9AFCCB80}"/>
              </a:ext>
            </a:extLst>
          </p:cNvPr>
          <p:cNvSpPr>
            <a:spLocks noGrp="1"/>
          </p:cNvSpPr>
          <p:nvPr>
            <p:ph idx="19"/>
          </p:nvPr>
        </p:nvSpPr>
        <p:spPr>
          <a:xfrm>
            <a:off x="6207759" y="3429000"/>
            <a:ext cx="2651760" cy="1371600"/>
          </a:xfrm>
        </p:spPr>
        <p:txBody>
          <a:bodyPr/>
          <a:lstStyle>
            <a:lvl1pPr>
              <a:spcAft>
                <a:spcPts val="400"/>
              </a:spcAft>
              <a:defRPr sz="1800" b="0" i="0">
                <a:solidFill>
                  <a:schemeClr val="tx1"/>
                </a:solidFill>
                <a:latin typeface="Inter SemiBold" panose="02000503000000020004" pitchFamily="2" charset="0"/>
                <a:ea typeface="Inter SemiBold" panose="02000503000000020004" pitchFamily="2" charset="0"/>
              </a:defRPr>
            </a:lvl1pPr>
            <a:lvl2pPr marL="0" indent="0">
              <a:spcAft>
                <a:spcPts val="400"/>
              </a:spcAft>
              <a:buNone/>
              <a:defRPr sz="1600" b="0">
                <a:solidFill>
                  <a:schemeClr val="tx1"/>
                </a:solidFill>
              </a:defRPr>
            </a:lvl2pPr>
            <a:lvl3pPr marL="0" indent="0">
              <a:spcAft>
                <a:spcPts val="400"/>
              </a:spcAft>
              <a:buNone/>
              <a:defRPr sz="1200" b="0">
                <a:solidFill>
                  <a:schemeClr val="tx1"/>
                </a:solidFill>
              </a:defRPr>
            </a:lvl3pPr>
            <a:lvl4pPr marL="0" indent="0">
              <a:spcAft>
                <a:spcPts val="400"/>
              </a:spcAft>
              <a:buNone/>
              <a:defRPr sz="1000" b="0">
                <a:solidFill>
                  <a:schemeClr val="tx1"/>
                </a:solidFill>
              </a:defRPr>
            </a:lvl4pPr>
            <a:lvl5pPr>
              <a:spcAft>
                <a:spcPts val="600"/>
              </a:spcAft>
              <a:defRPr sz="1600">
                <a:solidFill>
                  <a:schemeClr val="tx1"/>
                </a:solidFill>
              </a:defRPr>
            </a:lvl5pPr>
            <a:lvl6pPr marL="91440" indent="-91440">
              <a:spcAft>
                <a:spcPts val="200"/>
              </a:spcAft>
              <a:defRPr sz="1200">
                <a:solidFill>
                  <a:schemeClr val="tx1"/>
                </a:solidFill>
              </a:defRPr>
            </a:lvl6pPr>
            <a:lvl7pPr marL="182880" indent="-91440">
              <a:spcAft>
                <a:spcPts val="200"/>
              </a:spcAft>
              <a:defRPr sz="1200">
                <a:solidFill>
                  <a:schemeClr val="tx1"/>
                </a:solidFill>
              </a:defRPr>
            </a:lvl7pPr>
            <a:lvl8pPr marL="274320" indent="-91440">
              <a:spcAft>
                <a:spcPts val="200"/>
              </a:spcAft>
              <a:defRPr sz="1200">
                <a:solidFill>
                  <a:schemeClr val="tx1"/>
                </a:solidFill>
              </a:defRPr>
            </a:lvl8pPr>
            <a:lvl9pPr>
              <a:defRPr>
                <a:solidFill>
                  <a:schemeClr val="tx1"/>
                </a:solidFill>
              </a:defRPr>
            </a:lvl9pPr>
          </a:lstStyle>
          <a:p>
            <a:pPr lvl="0"/>
            <a:r>
              <a:rPr lang="en-US"/>
              <a:t>Click to edit Master text styles</a:t>
            </a:r>
          </a:p>
          <a:p>
            <a:pPr lvl="1"/>
            <a:r>
              <a:rPr lang="en-US"/>
              <a:t>Second level</a:t>
            </a:r>
          </a:p>
          <a:p>
            <a:pPr lvl="2"/>
            <a:r>
              <a:rPr lang="en-US"/>
              <a:t>Third level</a:t>
            </a:r>
          </a:p>
          <a:p>
            <a:pPr lvl="3"/>
            <a:r>
              <a:rPr lang="en-US"/>
              <a:t>Fourth level</a:t>
            </a:r>
          </a:p>
        </p:txBody>
      </p:sp>
      <p:pic>
        <p:nvPicPr>
          <p:cNvPr id="28" name="Logo">
            <a:extLst>
              <a:ext uri="{FF2B5EF4-FFF2-40B4-BE49-F238E27FC236}">
                <a16:creationId xmlns:a16="http://schemas.microsoft.com/office/drawing/2014/main" id="{17491D78-0FFD-B442-8059-31DEAF559ED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39725" y="6140450"/>
            <a:ext cx="1060704" cy="376107"/>
          </a:xfrm>
          <a:prstGeom prst="rect">
            <a:avLst/>
          </a:prstGeom>
        </p:spPr>
      </p:pic>
      <p:sp>
        <p:nvSpPr>
          <p:cNvPr id="21" name="TextBox 20">
            <a:extLst>
              <a:ext uri="{FF2B5EF4-FFF2-40B4-BE49-F238E27FC236}">
                <a16:creationId xmlns:a16="http://schemas.microsoft.com/office/drawing/2014/main" id="{E4DDDE9E-5920-B943-8B4E-ECD67EA24B7F}"/>
              </a:ext>
            </a:extLst>
          </p:cNvPr>
          <p:cNvSpPr txBox="1"/>
          <p:nvPr userDrawn="1"/>
        </p:nvSpPr>
        <p:spPr>
          <a:xfrm>
            <a:off x="1737360" y="6286500"/>
            <a:ext cx="2194560" cy="365760"/>
          </a:xfrm>
          <a:prstGeom prst="rect">
            <a:avLst/>
          </a:prstGeom>
          <a:noFill/>
        </p:spPr>
        <p:txBody>
          <a:bodyPr wrap="square" lIns="0" tIns="0" rIns="0" bIns="0" rtlCol="0">
            <a:noAutofit/>
          </a:bodyPr>
          <a:lstStyle/>
          <a:p>
            <a:pPr algn="l">
              <a:spcAft>
                <a:spcPts val="800"/>
              </a:spcAft>
            </a:pPr>
            <a:r>
              <a:rPr lang="en-US" sz="900"/>
              <a:t>© 2023 Teradata. All rights reserved.</a:t>
            </a:r>
          </a:p>
        </p:txBody>
      </p:sp>
    </p:spTree>
    <p:extLst>
      <p:ext uri="{BB962C8B-B14F-4D97-AF65-F5344CB8AC3E}">
        <p14:creationId xmlns:p14="http://schemas.microsoft.com/office/powerpoint/2010/main" val="3641500092"/>
      </p:ext>
    </p:extLst>
  </p:cSld>
  <p:clrMapOvr>
    <a:masterClrMapping/>
  </p:clrMapOvr>
  <p:extLst>
    <p:ext uri="{DCECCB84-F9BA-43D5-87BE-67443E8EF086}">
      <p15:sldGuideLst xmlns:p15="http://schemas.microsoft.com/office/powerpoint/2012/main">
        <p15:guide id="1" orient="horz" pos="648" userDrawn="1">
          <p15:clr>
            <a:srgbClr val="FBAE40"/>
          </p15:clr>
        </p15:guide>
        <p15:guide id="2" orient="horz" pos="1104" userDrawn="1">
          <p15:clr>
            <a:srgbClr val="FBAE40"/>
          </p15:clr>
        </p15:guide>
        <p15:guide id="3" orient="horz" pos="2160" userDrawn="1">
          <p15:clr>
            <a:srgbClr val="FBAE40"/>
          </p15:clr>
        </p15:guide>
        <p15:guide id="4" pos="3912" userDrawn="1">
          <p15:clr>
            <a:srgbClr val="FBAE40"/>
          </p15:clr>
        </p15:guide>
        <p15:guide id="5" pos="2102" userDrawn="1">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AC903ABD-F99D-BEDD-9ACE-8DECFA0AD25B}"/>
              </a:ext>
            </a:extLst>
          </p:cNvPr>
          <p:cNvSpPr>
            <a:spLocks noGrp="1"/>
          </p:cNvSpPr>
          <p:nvPr>
            <p:ph type="ftr" sz="quarter" idx="11"/>
          </p:nvPr>
        </p:nvSpPr>
        <p:spPr>
          <a:xfrm>
            <a:off x="9220200" y="6286500"/>
            <a:ext cx="2057400" cy="365759"/>
          </a:xfrm>
          <a:prstGeom prst="rect">
            <a:avLst/>
          </a:prstGeom>
        </p:spPr>
        <p:txBody>
          <a:bodyPr/>
          <a:lstStyle/>
          <a:p>
            <a:pPr algn="l"/>
            <a:r>
              <a:rPr lang="en-US" dirty="0"/>
              <a:t>Internal use only</a:t>
            </a:r>
          </a:p>
        </p:txBody>
      </p:sp>
      <p:sp>
        <p:nvSpPr>
          <p:cNvPr id="6" name="Slide Number Placeholder 5">
            <a:extLst>
              <a:ext uri="{FF2B5EF4-FFF2-40B4-BE49-F238E27FC236}">
                <a16:creationId xmlns:a16="http://schemas.microsoft.com/office/drawing/2014/main" id="{4D144C36-C68F-FD43-FB16-A8D1A7DF07F3}"/>
              </a:ext>
            </a:extLst>
          </p:cNvPr>
          <p:cNvSpPr>
            <a:spLocks noGrp="1"/>
          </p:cNvSpPr>
          <p:nvPr>
            <p:ph type="sldNum" sz="quarter" idx="12"/>
          </p:nvPr>
        </p:nvSpPr>
        <p:spPr/>
        <p:txBody>
          <a:bodyPr/>
          <a:lstStyle/>
          <a:p>
            <a:fld id="{0885F5B2-48F7-4F18-A961-C29AAE44EB58}" type="slidenum">
              <a:rPr lang="en-US" smtClean="0"/>
              <a:t>‹#›</a:t>
            </a:fld>
            <a:endParaRPr lang="en-US" dirty="0"/>
          </a:p>
        </p:txBody>
      </p:sp>
      <p:sp>
        <p:nvSpPr>
          <p:cNvPr id="10" name="Eyebrow">
            <a:extLst>
              <a:ext uri="{FF2B5EF4-FFF2-40B4-BE49-F238E27FC236}">
                <a16:creationId xmlns:a16="http://schemas.microsoft.com/office/drawing/2014/main" id="{05BBFDE4-B16B-D04B-A166-DEF0C45AE8FB}"/>
              </a:ext>
            </a:extLst>
          </p:cNvPr>
          <p:cNvSpPr>
            <a:spLocks noGrp="1"/>
          </p:cNvSpPr>
          <p:nvPr>
            <p:ph type="body" sz="quarter" idx="13" hasCustomPrompt="1"/>
          </p:nvPr>
        </p:nvSpPr>
        <p:spPr>
          <a:xfrm>
            <a:off x="457200" y="266700"/>
            <a:ext cx="11277600" cy="228600"/>
          </a:xfrm>
        </p:spPr>
        <p:txBody>
          <a:bodyPr/>
          <a:lstStyle>
            <a:lvl1pPr>
              <a:spcAft>
                <a:spcPts val="0"/>
              </a:spcAft>
              <a:defRPr sz="1100">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t>
            </a:r>
            <a:r>
              <a:rPr lang="en-US" dirty="0"/>
              <a:t>Optional eyebrow or section title</a:t>
            </a:r>
            <a:r>
              <a:rPr lang="en-US"/>
              <a:t>]</a:t>
            </a:r>
            <a:endParaRPr lang="en-US" dirty="0"/>
          </a:p>
        </p:txBody>
      </p:sp>
      <p:sp>
        <p:nvSpPr>
          <p:cNvPr id="2" name="Title 1">
            <a:extLst>
              <a:ext uri="{FF2B5EF4-FFF2-40B4-BE49-F238E27FC236}">
                <a16:creationId xmlns:a16="http://schemas.microsoft.com/office/drawing/2014/main" id="{2B356456-1DBD-BB1B-3E46-C67644F78A3F}"/>
              </a:ext>
            </a:extLst>
          </p:cNvPr>
          <p:cNvSpPr>
            <a:spLocks noGrp="1"/>
          </p:cNvSpPr>
          <p:nvPr>
            <p:ph type="title"/>
          </p:nvPr>
        </p:nvSpPr>
        <p:spPr>
          <a:xfrm>
            <a:off x="457200" y="1028700"/>
            <a:ext cx="11277600" cy="723900"/>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16740022-8C04-0485-6253-5ADE6BE18DD9}"/>
              </a:ext>
            </a:extLst>
          </p:cNvPr>
          <p:cNvSpPr>
            <a:spLocks noGrp="1"/>
          </p:cNvSpPr>
          <p:nvPr>
            <p:ph idx="1"/>
          </p:nvPr>
        </p:nvSpPr>
        <p:spPr>
          <a:xfrm>
            <a:off x="457199" y="1752600"/>
            <a:ext cx="2651760" cy="1371600"/>
          </a:xfrm>
        </p:spPr>
        <p:txBody>
          <a:bodyPr/>
          <a:lstStyle>
            <a:lvl1pPr>
              <a:spcAft>
                <a:spcPts val="400"/>
              </a:spcAft>
              <a:defRPr sz="1800" b="0" i="0">
                <a:solidFill>
                  <a:schemeClr val="tx1"/>
                </a:solidFill>
                <a:latin typeface="Inter SemiBold" panose="02000503000000020004" pitchFamily="2" charset="0"/>
                <a:ea typeface="Inter SemiBold" panose="02000503000000020004" pitchFamily="2" charset="0"/>
              </a:defRPr>
            </a:lvl1pPr>
            <a:lvl2pPr marL="0" indent="0">
              <a:spcAft>
                <a:spcPts val="400"/>
              </a:spcAft>
              <a:buNone/>
              <a:defRPr sz="1600" b="0">
                <a:solidFill>
                  <a:schemeClr val="tx1"/>
                </a:solidFill>
              </a:defRPr>
            </a:lvl2pPr>
            <a:lvl3pPr marL="0" indent="0">
              <a:spcAft>
                <a:spcPts val="400"/>
              </a:spcAft>
              <a:buNone/>
              <a:defRPr sz="1200" b="0">
                <a:solidFill>
                  <a:schemeClr val="tx1"/>
                </a:solidFill>
              </a:defRPr>
            </a:lvl3pPr>
            <a:lvl4pPr marL="0" indent="0">
              <a:spcAft>
                <a:spcPts val="400"/>
              </a:spcAft>
              <a:buNone/>
              <a:defRPr sz="1000" b="0">
                <a:solidFill>
                  <a:schemeClr val="tx1"/>
                </a:solidFill>
              </a:defRPr>
            </a:lvl4pPr>
            <a:lvl5pPr>
              <a:spcAft>
                <a:spcPts val="600"/>
              </a:spcAft>
              <a:defRPr sz="1600">
                <a:solidFill>
                  <a:schemeClr val="tx1"/>
                </a:solidFill>
              </a:defRPr>
            </a:lvl5pPr>
            <a:lvl6pPr marL="91440" indent="-91440">
              <a:spcAft>
                <a:spcPts val="200"/>
              </a:spcAft>
              <a:defRPr sz="1200">
                <a:solidFill>
                  <a:schemeClr val="tx1"/>
                </a:solidFill>
              </a:defRPr>
            </a:lvl6pPr>
            <a:lvl7pPr marL="182880" indent="-91440">
              <a:spcAft>
                <a:spcPts val="200"/>
              </a:spcAft>
              <a:defRPr sz="1200">
                <a:solidFill>
                  <a:schemeClr val="tx1"/>
                </a:solidFill>
              </a:defRPr>
            </a:lvl7pPr>
            <a:lvl8pPr marL="274320" indent="-91440">
              <a:spcAft>
                <a:spcPts val="200"/>
              </a:spcAft>
              <a:defRPr sz="1200">
                <a:solidFill>
                  <a:schemeClr val="tx1"/>
                </a:solidFill>
              </a:defRPr>
            </a:lvl8pPr>
            <a:lvl9pPr>
              <a:defRPr>
                <a:solidFill>
                  <a:schemeClr val="tx1"/>
                </a:solidFill>
              </a:defRPr>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15" name="Content Placeholder 2">
            <a:extLst>
              <a:ext uri="{FF2B5EF4-FFF2-40B4-BE49-F238E27FC236}">
                <a16:creationId xmlns:a16="http://schemas.microsoft.com/office/drawing/2014/main" id="{AE4CC3BC-1300-4E44-AFB9-7802027ACCBA}"/>
              </a:ext>
            </a:extLst>
          </p:cNvPr>
          <p:cNvSpPr>
            <a:spLocks noGrp="1"/>
          </p:cNvSpPr>
          <p:nvPr>
            <p:ph idx="14"/>
          </p:nvPr>
        </p:nvSpPr>
        <p:spPr>
          <a:xfrm>
            <a:off x="3332479" y="1752600"/>
            <a:ext cx="2651760" cy="1371600"/>
          </a:xfrm>
        </p:spPr>
        <p:txBody>
          <a:bodyPr/>
          <a:lstStyle>
            <a:lvl1pPr>
              <a:spcAft>
                <a:spcPts val="400"/>
              </a:spcAft>
              <a:defRPr sz="1800" b="0" i="0">
                <a:solidFill>
                  <a:schemeClr val="tx1"/>
                </a:solidFill>
                <a:latin typeface="Inter SemiBold" panose="02000503000000020004" pitchFamily="2" charset="0"/>
                <a:ea typeface="Inter SemiBold" panose="02000503000000020004" pitchFamily="2" charset="0"/>
              </a:defRPr>
            </a:lvl1pPr>
            <a:lvl2pPr marL="0" indent="0">
              <a:spcAft>
                <a:spcPts val="400"/>
              </a:spcAft>
              <a:buNone/>
              <a:defRPr sz="1600" b="0">
                <a:solidFill>
                  <a:schemeClr val="tx1"/>
                </a:solidFill>
              </a:defRPr>
            </a:lvl2pPr>
            <a:lvl3pPr marL="0" indent="0">
              <a:spcAft>
                <a:spcPts val="400"/>
              </a:spcAft>
              <a:buNone/>
              <a:defRPr sz="1200" b="0">
                <a:solidFill>
                  <a:schemeClr val="tx1"/>
                </a:solidFill>
              </a:defRPr>
            </a:lvl3pPr>
            <a:lvl4pPr marL="0" indent="0">
              <a:spcAft>
                <a:spcPts val="400"/>
              </a:spcAft>
              <a:buNone/>
              <a:defRPr sz="1000" b="0">
                <a:solidFill>
                  <a:schemeClr val="tx1"/>
                </a:solidFill>
              </a:defRPr>
            </a:lvl4pPr>
            <a:lvl5pPr>
              <a:spcAft>
                <a:spcPts val="600"/>
              </a:spcAft>
              <a:defRPr sz="1600">
                <a:solidFill>
                  <a:schemeClr val="tx1"/>
                </a:solidFill>
              </a:defRPr>
            </a:lvl5pPr>
            <a:lvl6pPr marL="91440" indent="-91440">
              <a:spcAft>
                <a:spcPts val="200"/>
              </a:spcAft>
              <a:defRPr sz="1200">
                <a:solidFill>
                  <a:schemeClr val="tx1"/>
                </a:solidFill>
              </a:defRPr>
            </a:lvl6pPr>
            <a:lvl7pPr marL="182880" indent="-91440">
              <a:spcAft>
                <a:spcPts val="200"/>
              </a:spcAft>
              <a:defRPr sz="1200">
                <a:solidFill>
                  <a:schemeClr val="tx1"/>
                </a:solidFill>
              </a:defRPr>
            </a:lvl7pPr>
            <a:lvl8pPr marL="274320" indent="-91440">
              <a:spcAft>
                <a:spcPts val="200"/>
              </a:spcAft>
              <a:defRPr sz="1200">
                <a:solidFill>
                  <a:schemeClr val="tx1"/>
                </a:solidFill>
              </a:defRPr>
            </a:lvl8pPr>
            <a:lvl9pPr>
              <a:defRPr>
                <a:solidFill>
                  <a:schemeClr val="tx1"/>
                </a:solidFill>
              </a:defRPr>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16" name="Content Placeholder 2">
            <a:extLst>
              <a:ext uri="{FF2B5EF4-FFF2-40B4-BE49-F238E27FC236}">
                <a16:creationId xmlns:a16="http://schemas.microsoft.com/office/drawing/2014/main" id="{4EAC426F-C752-2048-96A9-7917DEA1BB19}"/>
              </a:ext>
            </a:extLst>
          </p:cNvPr>
          <p:cNvSpPr>
            <a:spLocks noGrp="1"/>
          </p:cNvSpPr>
          <p:nvPr>
            <p:ph idx="15"/>
          </p:nvPr>
        </p:nvSpPr>
        <p:spPr>
          <a:xfrm>
            <a:off x="6207759" y="1752600"/>
            <a:ext cx="2651760" cy="1371600"/>
          </a:xfrm>
        </p:spPr>
        <p:txBody>
          <a:bodyPr/>
          <a:lstStyle>
            <a:lvl1pPr>
              <a:spcAft>
                <a:spcPts val="400"/>
              </a:spcAft>
              <a:defRPr sz="1800" b="0" i="0">
                <a:solidFill>
                  <a:schemeClr val="tx1"/>
                </a:solidFill>
                <a:latin typeface="Inter SemiBold" panose="02000503000000020004" pitchFamily="2" charset="0"/>
                <a:ea typeface="Inter SemiBold" panose="02000503000000020004" pitchFamily="2" charset="0"/>
              </a:defRPr>
            </a:lvl1pPr>
            <a:lvl2pPr marL="0" indent="0">
              <a:spcAft>
                <a:spcPts val="400"/>
              </a:spcAft>
              <a:buNone/>
              <a:defRPr sz="1600" b="0">
                <a:solidFill>
                  <a:schemeClr val="tx1"/>
                </a:solidFill>
              </a:defRPr>
            </a:lvl2pPr>
            <a:lvl3pPr marL="0" indent="0">
              <a:spcAft>
                <a:spcPts val="400"/>
              </a:spcAft>
              <a:buNone/>
              <a:defRPr sz="1200" b="0">
                <a:solidFill>
                  <a:schemeClr val="tx1"/>
                </a:solidFill>
              </a:defRPr>
            </a:lvl3pPr>
            <a:lvl4pPr marL="0" indent="0">
              <a:spcAft>
                <a:spcPts val="400"/>
              </a:spcAft>
              <a:buNone/>
              <a:defRPr sz="1000" b="0">
                <a:solidFill>
                  <a:schemeClr val="tx1"/>
                </a:solidFill>
              </a:defRPr>
            </a:lvl4pPr>
            <a:lvl5pPr>
              <a:spcAft>
                <a:spcPts val="600"/>
              </a:spcAft>
              <a:defRPr sz="1600">
                <a:solidFill>
                  <a:schemeClr val="tx1"/>
                </a:solidFill>
              </a:defRPr>
            </a:lvl5pPr>
            <a:lvl6pPr marL="91440" indent="-91440">
              <a:spcAft>
                <a:spcPts val="200"/>
              </a:spcAft>
              <a:defRPr sz="1200">
                <a:solidFill>
                  <a:schemeClr val="tx1"/>
                </a:solidFill>
              </a:defRPr>
            </a:lvl6pPr>
            <a:lvl7pPr marL="182880" indent="-91440">
              <a:spcAft>
                <a:spcPts val="200"/>
              </a:spcAft>
              <a:defRPr sz="1200">
                <a:solidFill>
                  <a:schemeClr val="tx1"/>
                </a:solidFill>
              </a:defRPr>
            </a:lvl7pPr>
            <a:lvl8pPr marL="274320" indent="-91440">
              <a:spcAft>
                <a:spcPts val="200"/>
              </a:spcAft>
              <a:defRPr sz="1200">
                <a:solidFill>
                  <a:schemeClr val="tx1"/>
                </a:solidFill>
              </a:defRPr>
            </a:lvl8pPr>
            <a:lvl9pPr>
              <a:defRPr>
                <a:solidFill>
                  <a:schemeClr val="tx1"/>
                </a:solidFill>
              </a:defRPr>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17" name="Content Placeholder 2">
            <a:extLst>
              <a:ext uri="{FF2B5EF4-FFF2-40B4-BE49-F238E27FC236}">
                <a16:creationId xmlns:a16="http://schemas.microsoft.com/office/drawing/2014/main" id="{A349E73E-2AF7-0348-AB96-84D73F85CDED}"/>
              </a:ext>
            </a:extLst>
          </p:cNvPr>
          <p:cNvSpPr>
            <a:spLocks noGrp="1"/>
          </p:cNvSpPr>
          <p:nvPr>
            <p:ph idx="16"/>
          </p:nvPr>
        </p:nvSpPr>
        <p:spPr>
          <a:xfrm>
            <a:off x="9086850" y="1752600"/>
            <a:ext cx="2647950" cy="1371600"/>
          </a:xfrm>
        </p:spPr>
        <p:txBody>
          <a:bodyPr/>
          <a:lstStyle>
            <a:lvl1pPr>
              <a:spcAft>
                <a:spcPts val="400"/>
              </a:spcAft>
              <a:defRPr sz="1800" b="0" i="0">
                <a:solidFill>
                  <a:schemeClr val="tx1"/>
                </a:solidFill>
                <a:latin typeface="Inter SemiBold" panose="02000503000000020004" pitchFamily="2" charset="0"/>
                <a:ea typeface="Inter SemiBold" panose="02000503000000020004" pitchFamily="2" charset="0"/>
              </a:defRPr>
            </a:lvl1pPr>
            <a:lvl2pPr marL="0" indent="0">
              <a:spcAft>
                <a:spcPts val="400"/>
              </a:spcAft>
              <a:buNone/>
              <a:defRPr sz="1600" b="0">
                <a:solidFill>
                  <a:schemeClr val="tx1"/>
                </a:solidFill>
              </a:defRPr>
            </a:lvl2pPr>
            <a:lvl3pPr marL="0" indent="0">
              <a:spcAft>
                <a:spcPts val="400"/>
              </a:spcAft>
              <a:buNone/>
              <a:defRPr sz="1200" b="0">
                <a:solidFill>
                  <a:schemeClr val="tx1"/>
                </a:solidFill>
              </a:defRPr>
            </a:lvl3pPr>
            <a:lvl4pPr marL="0" indent="0">
              <a:spcAft>
                <a:spcPts val="400"/>
              </a:spcAft>
              <a:buNone/>
              <a:defRPr sz="1000" b="0">
                <a:solidFill>
                  <a:schemeClr val="tx1"/>
                </a:solidFill>
              </a:defRPr>
            </a:lvl4pPr>
            <a:lvl5pPr>
              <a:spcAft>
                <a:spcPts val="600"/>
              </a:spcAft>
              <a:defRPr sz="1600">
                <a:solidFill>
                  <a:schemeClr val="tx1"/>
                </a:solidFill>
              </a:defRPr>
            </a:lvl5pPr>
            <a:lvl6pPr marL="91440" indent="-91440">
              <a:spcAft>
                <a:spcPts val="200"/>
              </a:spcAft>
              <a:defRPr sz="1200">
                <a:solidFill>
                  <a:schemeClr val="tx1"/>
                </a:solidFill>
              </a:defRPr>
            </a:lvl6pPr>
            <a:lvl7pPr marL="182880" indent="-91440">
              <a:spcAft>
                <a:spcPts val="200"/>
              </a:spcAft>
              <a:defRPr sz="1200">
                <a:solidFill>
                  <a:schemeClr val="tx1"/>
                </a:solidFill>
              </a:defRPr>
            </a:lvl7pPr>
            <a:lvl8pPr marL="274320" indent="-91440">
              <a:spcAft>
                <a:spcPts val="200"/>
              </a:spcAft>
              <a:defRPr sz="1200">
                <a:solidFill>
                  <a:schemeClr val="tx1"/>
                </a:solidFill>
              </a:defRPr>
            </a:lvl8pPr>
            <a:lvl9pPr>
              <a:defRPr>
                <a:solidFill>
                  <a:schemeClr val="tx1"/>
                </a:solidFill>
              </a:defRPr>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18" name="Content Placeholder 2">
            <a:extLst>
              <a:ext uri="{FF2B5EF4-FFF2-40B4-BE49-F238E27FC236}">
                <a16:creationId xmlns:a16="http://schemas.microsoft.com/office/drawing/2014/main" id="{8D396D53-E38B-2E46-AF4B-6EE035E0DCAC}"/>
              </a:ext>
            </a:extLst>
          </p:cNvPr>
          <p:cNvSpPr>
            <a:spLocks noGrp="1"/>
          </p:cNvSpPr>
          <p:nvPr>
            <p:ph idx="17"/>
          </p:nvPr>
        </p:nvSpPr>
        <p:spPr>
          <a:xfrm>
            <a:off x="457199" y="3429000"/>
            <a:ext cx="2651760" cy="1371600"/>
          </a:xfrm>
        </p:spPr>
        <p:txBody>
          <a:bodyPr/>
          <a:lstStyle>
            <a:lvl1pPr>
              <a:spcAft>
                <a:spcPts val="400"/>
              </a:spcAft>
              <a:defRPr sz="1800" b="0" i="0">
                <a:solidFill>
                  <a:schemeClr val="tx1"/>
                </a:solidFill>
                <a:latin typeface="Inter SemiBold" panose="02000503000000020004" pitchFamily="2" charset="0"/>
                <a:ea typeface="Inter SemiBold" panose="02000503000000020004" pitchFamily="2" charset="0"/>
              </a:defRPr>
            </a:lvl1pPr>
            <a:lvl2pPr marL="0" indent="0">
              <a:spcAft>
                <a:spcPts val="400"/>
              </a:spcAft>
              <a:buNone/>
              <a:defRPr sz="1600" b="0">
                <a:solidFill>
                  <a:schemeClr val="tx1"/>
                </a:solidFill>
              </a:defRPr>
            </a:lvl2pPr>
            <a:lvl3pPr marL="0" indent="0">
              <a:spcAft>
                <a:spcPts val="400"/>
              </a:spcAft>
              <a:buNone/>
              <a:defRPr sz="1200" b="0">
                <a:solidFill>
                  <a:schemeClr val="tx1"/>
                </a:solidFill>
              </a:defRPr>
            </a:lvl3pPr>
            <a:lvl4pPr marL="0" indent="0">
              <a:spcAft>
                <a:spcPts val="400"/>
              </a:spcAft>
              <a:buNone/>
              <a:defRPr sz="1000" b="0">
                <a:solidFill>
                  <a:schemeClr val="tx1"/>
                </a:solidFill>
              </a:defRPr>
            </a:lvl4pPr>
            <a:lvl5pPr>
              <a:spcAft>
                <a:spcPts val="600"/>
              </a:spcAft>
              <a:defRPr sz="1600">
                <a:solidFill>
                  <a:schemeClr val="tx1"/>
                </a:solidFill>
              </a:defRPr>
            </a:lvl5pPr>
            <a:lvl6pPr marL="91440" indent="-91440">
              <a:spcAft>
                <a:spcPts val="200"/>
              </a:spcAft>
              <a:defRPr sz="1200">
                <a:solidFill>
                  <a:schemeClr val="tx1"/>
                </a:solidFill>
              </a:defRPr>
            </a:lvl6pPr>
            <a:lvl7pPr marL="182880" indent="-91440">
              <a:spcAft>
                <a:spcPts val="200"/>
              </a:spcAft>
              <a:defRPr sz="1200">
                <a:solidFill>
                  <a:schemeClr val="tx1"/>
                </a:solidFill>
              </a:defRPr>
            </a:lvl7pPr>
            <a:lvl8pPr marL="274320" indent="-91440">
              <a:spcAft>
                <a:spcPts val="200"/>
              </a:spcAft>
              <a:defRPr sz="1200">
                <a:solidFill>
                  <a:schemeClr val="tx1"/>
                </a:solidFill>
              </a:defRPr>
            </a:lvl8pPr>
            <a:lvl9pPr>
              <a:defRPr>
                <a:solidFill>
                  <a:schemeClr val="tx1"/>
                </a:solidFill>
              </a:defRPr>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19" name="Content Placeholder 2">
            <a:extLst>
              <a:ext uri="{FF2B5EF4-FFF2-40B4-BE49-F238E27FC236}">
                <a16:creationId xmlns:a16="http://schemas.microsoft.com/office/drawing/2014/main" id="{D898AFCC-687C-664D-8B82-3388505C9CB0}"/>
              </a:ext>
            </a:extLst>
          </p:cNvPr>
          <p:cNvSpPr>
            <a:spLocks noGrp="1"/>
          </p:cNvSpPr>
          <p:nvPr>
            <p:ph idx="18"/>
          </p:nvPr>
        </p:nvSpPr>
        <p:spPr>
          <a:xfrm>
            <a:off x="3332479" y="3429000"/>
            <a:ext cx="2651760" cy="1371600"/>
          </a:xfrm>
        </p:spPr>
        <p:txBody>
          <a:bodyPr/>
          <a:lstStyle>
            <a:lvl1pPr>
              <a:spcAft>
                <a:spcPts val="400"/>
              </a:spcAft>
              <a:defRPr sz="1800" b="0" i="0">
                <a:solidFill>
                  <a:schemeClr val="tx1"/>
                </a:solidFill>
                <a:latin typeface="Inter SemiBold" panose="02000503000000020004" pitchFamily="2" charset="0"/>
                <a:ea typeface="Inter SemiBold" panose="02000503000000020004" pitchFamily="2" charset="0"/>
              </a:defRPr>
            </a:lvl1pPr>
            <a:lvl2pPr marL="0" indent="0">
              <a:spcAft>
                <a:spcPts val="400"/>
              </a:spcAft>
              <a:buNone/>
              <a:defRPr sz="1600" b="0">
                <a:solidFill>
                  <a:schemeClr val="tx1"/>
                </a:solidFill>
              </a:defRPr>
            </a:lvl2pPr>
            <a:lvl3pPr marL="0" indent="0">
              <a:spcAft>
                <a:spcPts val="400"/>
              </a:spcAft>
              <a:buNone/>
              <a:defRPr sz="1200" b="0">
                <a:solidFill>
                  <a:schemeClr val="tx1"/>
                </a:solidFill>
              </a:defRPr>
            </a:lvl3pPr>
            <a:lvl4pPr marL="0" indent="0">
              <a:spcAft>
                <a:spcPts val="400"/>
              </a:spcAft>
              <a:buNone/>
              <a:defRPr sz="1000" b="0">
                <a:solidFill>
                  <a:schemeClr val="tx1"/>
                </a:solidFill>
              </a:defRPr>
            </a:lvl4pPr>
            <a:lvl5pPr>
              <a:spcAft>
                <a:spcPts val="600"/>
              </a:spcAft>
              <a:defRPr sz="1600">
                <a:solidFill>
                  <a:schemeClr val="tx1"/>
                </a:solidFill>
              </a:defRPr>
            </a:lvl5pPr>
            <a:lvl6pPr marL="91440" indent="-91440">
              <a:spcAft>
                <a:spcPts val="200"/>
              </a:spcAft>
              <a:defRPr sz="1200">
                <a:solidFill>
                  <a:schemeClr val="tx1"/>
                </a:solidFill>
              </a:defRPr>
            </a:lvl6pPr>
            <a:lvl7pPr marL="182880" indent="-91440">
              <a:spcAft>
                <a:spcPts val="200"/>
              </a:spcAft>
              <a:defRPr sz="1200">
                <a:solidFill>
                  <a:schemeClr val="tx1"/>
                </a:solidFill>
              </a:defRPr>
            </a:lvl7pPr>
            <a:lvl8pPr marL="274320" indent="-91440">
              <a:spcAft>
                <a:spcPts val="200"/>
              </a:spcAft>
              <a:defRPr sz="1200">
                <a:solidFill>
                  <a:schemeClr val="tx1"/>
                </a:solidFill>
              </a:defRPr>
            </a:lvl8pPr>
            <a:lvl9pPr>
              <a:defRPr>
                <a:solidFill>
                  <a:schemeClr val="tx1"/>
                </a:solidFill>
              </a:defRPr>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20" name="Content Placeholder 2">
            <a:extLst>
              <a:ext uri="{FF2B5EF4-FFF2-40B4-BE49-F238E27FC236}">
                <a16:creationId xmlns:a16="http://schemas.microsoft.com/office/drawing/2014/main" id="{6E5B425C-DFEC-B24E-81E8-935B9AFCCB80}"/>
              </a:ext>
            </a:extLst>
          </p:cNvPr>
          <p:cNvSpPr>
            <a:spLocks noGrp="1"/>
          </p:cNvSpPr>
          <p:nvPr>
            <p:ph idx="19"/>
          </p:nvPr>
        </p:nvSpPr>
        <p:spPr>
          <a:xfrm>
            <a:off x="6207759" y="3429000"/>
            <a:ext cx="2651760" cy="1371600"/>
          </a:xfrm>
        </p:spPr>
        <p:txBody>
          <a:bodyPr/>
          <a:lstStyle>
            <a:lvl1pPr>
              <a:spcAft>
                <a:spcPts val="400"/>
              </a:spcAft>
              <a:defRPr sz="1800" b="0" i="0">
                <a:solidFill>
                  <a:schemeClr val="tx1"/>
                </a:solidFill>
                <a:latin typeface="Inter SemiBold" panose="02000503000000020004" pitchFamily="2" charset="0"/>
                <a:ea typeface="Inter SemiBold" panose="02000503000000020004" pitchFamily="2" charset="0"/>
              </a:defRPr>
            </a:lvl1pPr>
            <a:lvl2pPr marL="0" indent="0">
              <a:spcAft>
                <a:spcPts val="400"/>
              </a:spcAft>
              <a:buNone/>
              <a:defRPr sz="1600" b="0">
                <a:solidFill>
                  <a:schemeClr val="tx1"/>
                </a:solidFill>
              </a:defRPr>
            </a:lvl2pPr>
            <a:lvl3pPr marL="0" indent="0">
              <a:spcAft>
                <a:spcPts val="400"/>
              </a:spcAft>
              <a:buNone/>
              <a:defRPr sz="1200" b="0">
                <a:solidFill>
                  <a:schemeClr val="tx1"/>
                </a:solidFill>
              </a:defRPr>
            </a:lvl3pPr>
            <a:lvl4pPr marL="0" indent="0">
              <a:spcAft>
                <a:spcPts val="400"/>
              </a:spcAft>
              <a:buNone/>
              <a:defRPr sz="1000" b="0">
                <a:solidFill>
                  <a:schemeClr val="tx1"/>
                </a:solidFill>
              </a:defRPr>
            </a:lvl4pPr>
            <a:lvl5pPr>
              <a:spcAft>
                <a:spcPts val="600"/>
              </a:spcAft>
              <a:defRPr sz="1600">
                <a:solidFill>
                  <a:schemeClr val="tx1"/>
                </a:solidFill>
              </a:defRPr>
            </a:lvl5pPr>
            <a:lvl6pPr marL="91440" indent="-91440">
              <a:spcAft>
                <a:spcPts val="200"/>
              </a:spcAft>
              <a:defRPr sz="1200">
                <a:solidFill>
                  <a:schemeClr val="tx1"/>
                </a:solidFill>
              </a:defRPr>
            </a:lvl6pPr>
            <a:lvl7pPr marL="182880" indent="-91440">
              <a:spcAft>
                <a:spcPts val="200"/>
              </a:spcAft>
              <a:defRPr sz="1200">
                <a:solidFill>
                  <a:schemeClr val="tx1"/>
                </a:solidFill>
              </a:defRPr>
            </a:lvl7pPr>
            <a:lvl8pPr marL="274320" indent="-91440">
              <a:spcAft>
                <a:spcPts val="200"/>
              </a:spcAft>
              <a:defRPr sz="1200">
                <a:solidFill>
                  <a:schemeClr val="tx1"/>
                </a:solidFill>
              </a:defRPr>
            </a:lvl8pPr>
            <a:lvl9pPr>
              <a:defRPr>
                <a:solidFill>
                  <a:schemeClr val="tx1"/>
                </a:solidFill>
              </a:defRPr>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21" name="Content Placeholder 2">
            <a:extLst>
              <a:ext uri="{FF2B5EF4-FFF2-40B4-BE49-F238E27FC236}">
                <a16:creationId xmlns:a16="http://schemas.microsoft.com/office/drawing/2014/main" id="{AD940363-E143-3A43-A2DE-DA774B0DF21D}"/>
              </a:ext>
            </a:extLst>
          </p:cNvPr>
          <p:cNvSpPr>
            <a:spLocks noGrp="1"/>
          </p:cNvSpPr>
          <p:nvPr>
            <p:ph idx="20"/>
          </p:nvPr>
        </p:nvSpPr>
        <p:spPr>
          <a:xfrm>
            <a:off x="9086850" y="3429000"/>
            <a:ext cx="2647950" cy="1371600"/>
          </a:xfrm>
        </p:spPr>
        <p:txBody>
          <a:bodyPr/>
          <a:lstStyle>
            <a:lvl1pPr>
              <a:spcAft>
                <a:spcPts val="400"/>
              </a:spcAft>
              <a:defRPr sz="1800" b="0" i="0">
                <a:solidFill>
                  <a:schemeClr val="tx1"/>
                </a:solidFill>
                <a:latin typeface="Inter SemiBold" panose="02000503000000020004" pitchFamily="2" charset="0"/>
                <a:ea typeface="Inter SemiBold" panose="02000503000000020004" pitchFamily="2" charset="0"/>
              </a:defRPr>
            </a:lvl1pPr>
            <a:lvl2pPr marL="0" indent="0">
              <a:spcAft>
                <a:spcPts val="400"/>
              </a:spcAft>
              <a:buNone/>
              <a:defRPr sz="1600" b="0">
                <a:solidFill>
                  <a:schemeClr val="tx1"/>
                </a:solidFill>
              </a:defRPr>
            </a:lvl2pPr>
            <a:lvl3pPr marL="0" indent="0">
              <a:spcAft>
                <a:spcPts val="400"/>
              </a:spcAft>
              <a:buNone/>
              <a:defRPr sz="1200" b="0">
                <a:solidFill>
                  <a:schemeClr val="tx1"/>
                </a:solidFill>
              </a:defRPr>
            </a:lvl3pPr>
            <a:lvl4pPr marL="0" indent="0">
              <a:spcAft>
                <a:spcPts val="400"/>
              </a:spcAft>
              <a:buNone/>
              <a:defRPr sz="1000" b="0">
                <a:solidFill>
                  <a:schemeClr val="tx1"/>
                </a:solidFill>
              </a:defRPr>
            </a:lvl4pPr>
            <a:lvl5pPr>
              <a:spcAft>
                <a:spcPts val="600"/>
              </a:spcAft>
              <a:defRPr sz="1600">
                <a:solidFill>
                  <a:schemeClr val="tx1"/>
                </a:solidFill>
              </a:defRPr>
            </a:lvl5pPr>
            <a:lvl6pPr marL="91440" indent="-91440">
              <a:spcAft>
                <a:spcPts val="200"/>
              </a:spcAft>
              <a:defRPr sz="1200">
                <a:solidFill>
                  <a:schemeClr val="tx1"/>
                </a:solidFill>
              </a:defRPr>
            </a:lvl6pPr>
            <a:lvl7pPr marL="182880" indent="-91440">
              <a:spcAft>
                <a:spcPts val="200"/>
              </a:spcAft>
              <a:defRPr sz="1200">
                <a:solidFill>
                  <a:schemeClr val="tx1"/>
                </a:solidFill>
              </a:defRPr>
            </a:lvl7pPr>
            <a:lvl8pPr marL="274320" indent="-91440">
              <a:spcAft>
                <a:spcPts val="200"/>
              </a:spcAft>
              <a:defRPr sz="1200">
                <a:solidFill>
                  <a:schemeClr val="tx1"/>
                </a:solidFill>
              </a:defRPr>
            </a:lvl8pPr>
            <a:lvl9pPr>
              <a:defRPr>
                <a:solidFill>
                  <a:schemeClr val="tx1"/>
                </a:solidFill>
              </a:defRPr>
            </a:lvl9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298610816"/>
      </p:ext>
    </p:extLst>
  </p:cSld>
  <p:clrMapOvr>
    <a:masterClrMapping/>
  </p:clrMapOvr>
  <p:extLst>
    <p:ext uri="{DCECCB84-F9BA-43D5-87BE-67443E8EF086}">
      <p15:sldGuideLst xmlns:p15="http://schemas.microsoft.com/office/powerpoint/2012/main">
        <p15:guide id="1" orient="horz" pos="648" userDrawn="1">
          <p15:clr>
            <a:srgbClr val="FBAE40"/>
          </p15:clr>
        </p15:guide>
        <p15:guide id="2" orient="horz" pos="1104" userDrawn="1">
          <p15:clr>
            <a:srgbClr val="FBAE40"/>
          </p15:clr>
        </p15:guide>
        <p15:guide id="3" orient="horz" pos="2160" userDrawn="1">
          <p15:clr>
            <a:srgbClr val="FBAE40"/>
          </p15:clr>
        </p15:guide>
        <p15:guide id="4" pos="3912" userDrawn="1">
          <p15:clr>
            <a:srgbClr val="FBAE40"/>
          </p15:clr>
        </p15:guide>
        <p15:guide id="5" pos="2102" userDrawn="1">
          <p15:clr>
            <a:srgbClr val="FBAE40"/>
          </p15:clr>
        </p15:guide>
        <p15:guide id="6" pos="5724"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3">
    <p:bg>
      <p:bgRef idx="1001">
        <a:schemeClr val="bg1"/>
      </p:bgRef>
    </p:bg>
    <p:spTree>
      <p:nvGrpSpPr>
        <p:cNvPr id="1" name=""/>
        <p:cNvGrpSpPr/>
        <p:nvPr/>
      </p:nvGrpSpPr>
      <p:grpSpPr>
        <a:xfrm>
          <a:off x="0" y="0"/>
          <a:ext cx="0" cy="0"/>
          <a:chOff x="0" y="0"/>
          <a:chExt cx="0" cy="0"/>
        </a:xfrm>
      </p:grpSpPr>
      <p:pic>
        <p:nvPicPr>
          <p:cNvPr id="5" name="Background">
            <a:extLst>
              <a:ext uri="{FF2B5EF4-FFF2-40B4-BE49-F238E27FC236}">
                <a16:creationId xmlns:a16="http://schemas.microsoft.com/office/drawing/2014/main" id="{D027DA4B-BB50-5B44-AAC8-29A80E8F435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3" name="Logo">
            <a:extLst>
              <a:ext uri="{FF2B5EF4-FFF2-40B4-BE49-F238E27FC236}">
                <a16:creationId xmlns:a16="http://schemas.microsoft.com/office/drawing/2014/main" id="{E9B987B8-285B-5041-A418-9686A7AD8BC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3839" y="5926796"/>
            <a:ext cx="1946275" cy="690115"/>
          </a:xfrm>
          <a:prstGeom prst="rect">
            <a:avLst/>
          </a:prstGeom>
        </p:spPr>
      </p:pic>
      <p:sp>
        <p:nvSpPr>
          <p:cNvPr id="8" name="Copyright">
            <a:extLst>
              <a:ext uri="{FF2B5EF4-FFF2-40B4-BE49-F238E27FC236}">
                <a16:creationId xmlns:a16="http://schemas.microsoft.com/office/drawing/2014/main" id="{2E1003F7-D320-D84C-8648-5474103055AE}"/>
              </a:ext>
            </a:extLst>
          </p:cNvPr>
          <p:cNvSpPr txBox="1"/>
          <p:nvPr userDrawn="1"/>
        </p:nvSpPr>
        <p:spPr>
          <a:xfrm>
            <a:off x="2398542" y="6144311"/>
            <a:ext cx="2194560" cy="164592"/>
          </a:xfrm>
          <a:prstGeom prst="rect">
            <a:avLst/>
          </a:prstGeom>
          <a:noFill/>
        </p:spPr>
        <p:txBody>
          <a:bodyPr wrap="square" lIns="0" tIns="0" rIns="0" bIns="0" rtlCol="0">
            <a:noAutofit/>
          </a:bodyPr>
          <a:lstStyle/>
          <a:p>
            <a:pPr algn="l">
              <a:spcAft>
                <a:spcPts val="800"/>
              </a:spcAft>
            </a:pPr>
            <a:r>
              <a:rPr lang="en-US" sz="900"/>
              <a:t>© 2023 Teradata. All rights reserved.</a:t>
            </a:r>
          </a:p>
        </p:txBody>
      </p:sp>
      <p:sp>
        <p:nvSpPr>
          <p:cNvPr id="14" name="Footer Placeholder 4">
            <a:extLst>
              <a:ext uri="{FF2B5EF4-FFF2-40B4-BE49-F238E27FC236}">
                <a16:creationId xmlns:a16="http://schemas.microsoft.com/office/drawing/2014/main" id="{ACD8A34C-33ED-3C4E-9FB3-60F4241B2709}"/>
              </a:ext>
            </a:extLst>
          </p:cNvPr>
          <p:cNvSpPr>
            <a:spLocks noGrp="1"/>
          </p:cNvSpPr>
          <p:nvPr>
            <p:ph type="ftr" sz="quarter" idx="3"/>
          </p:nvPr>
        </p:nvSpPr>
        <p:spPr>
          <a:xfrm>
            <a:off x="2398542" y="6286500"/>
            <a:ext cx="2057400" cy="365759"/>
          </a:xfrm>
          <a:prstGeom prst="rect">
            <a:avLst/>
          </a:prstGeom>
        </p:spPr>
        <p:txBody>
          <a:bodyPr vert="horz" lIns="0" tIns="0" rIns="0" bIns="0" rtlCol="0" anchor="t" anchorCtr="0"/>
          <a:lstStyle>
            <a:lvl1pPr algn="ctr">
              <a:defRPr sz="900">
                <a:solidFill>
                  <a:schemeClr val="tx1"/>
                </a:solidFill>
              </a:defRPr>
            </a:lvl1pPr>
          </a:lstStyle>
          <a:p>
            <a:pPr algn="l"/>
            <a:r>
              <a:rPr lang="en-US" dirty="0"/>
              <a:t>Internal use only</a:t>
            </a:r>
          </a:p>
        </p:txBody>
      </p:sp>
      <p:sp>
        <p:nvSpPr>
          <p:cNvPr id="9" name="Eyebrow">
            <a:extLst>
              <a:ext uri="{FF2B5EF4-FFF2-40B4-BE49-F238E27FC236}">
                <a16:creationId xmlns:a16="http://schemas.microsoft.com/office/drawing/2014/main" id="{7B22E43A-F46B-EB4B-BFD6-CE1FD0D48C28}"/>
              </a:ext>
            </a:extLst>
          </p:cNvPr>
          <p:cNvSpPr>
            <a:spLocks noGrp="1"/>
          </p:cNvSpPr>
          <p:nvPr>
            <p:ph type="body" sz="quarter" idx="13" hasCustomPrompt="1"/>
          </p:nvPr>
        </p:nvSpPr>
        <p:spPr>
          <a:xfrm>
            <a:off x="457200" y="266700"/>
            <a:ext cx="6400800" cy="228600"/>
          </a:xfrm>
        </p:spPr>
        <p:txBody>
          <a:bodyPr/>
          <a:lstStyle>
            <a:lvl1pPr>
              <a:spcAft>
                <a:spcPts val="0"/>
              </a:spcAft>
              <a:defRPr sz="1100">
                <a:solidFill>
                  <a:schemeClr val="tx1"/>
                </a:solidFill>
              </a:defRPr>
            </a:lvl1pPr>
          </a:lstStyle>
          <a:p>
            <a:pPr lvl="0"/>
            <a:r>
              <a:rPr lang="en-US"/>
              <a:t>[Optional date]</a:t>
            </a:r>
          </a:p>
        </p:txBody>
      </p:sp>
      <p:sp>
        <p:nvSpPr>
          <p:cNvPr id="2" name="Title 1">
            <a:extLst>
              <a:ext uri="{FF2B5EF4-FFF2-40B4-BE49-F238E27FC236}">
                <a16:creationId xmlns:a16="http://schemas.microsoft.com/office/drawing/2014/main" id="{B99A0ACD-10A4-B21F-C438-06E76F6B8866}"/>
              </a:ext>
            </a:extLst>
          </p:cNvPr>
          <p:cNvSpPr>
            <a:spLocks noGrp="1"/>
          </p:cNvSpPr>
          <p:nvPr>
            <p:ph type="ctrTitle" hasCustomPrompt="1"/>
          </p:nvPr>
        </p:nvSpPr>
        <p:spPr>
          <a:xfrm>
            <a:off x="457200" y="2095501"/>
            <a:ext cx="5669280" cy="2705099"/>
          </a:xfrm>
        </p:spPr>
        <p:txBody>
          <a:bodyPr anchor="t" anchorCtr="0"/>
          <a:lstStyle>
            <a:lvl1pPr algn="l">
              <a:lnSpc>
                <a:spcPct val="90000"/>
              </a:lnSpc>
              <a:defRPr sz="6000" spc="-100" baseline="0">
                <a:solidFill>
                  <a:schemeClr val="tx1"/>
                </a:solidFill>
              </a:defRPr>
            </a:lvl1pPr>
          </a:lstStyle>
          <a:p>
            <a:r>
              <a:rPr lang="en-US"/>
              <a:t>Click to edit Master title </a:t>
            </a:r>
            <a:br>
              <a:rPr lang="en-US"/>
            </a:br>
            <a:r>
              <a:rPr lang="en-US"/>
              <a:t>style</a:t>
            </a:r>
          </a:p>
        </p:txBody>
      </p:sp>
      <p:sp>
        <p:nvSpPr>
          <p:cNvPr id="3" name="Subtitle 2">
            <a:extLst>
              <a:ext uri="{FF2B5EF4-FFF2-40B4-BE49-F238E27FC236}">
                <a16:creationId xmlns:a16="http://schemas.microsoft.com/office/drawing/2014/main" id="{7B8711D4-8E30-D5EF-254D-4B48779F24A9}"/>
              </a:ext>
            </a:extLst>
          </p:cNvPr>
          <p:cNvSpPr>
            <a:spLocks noGrp="1"/>
          </p:cNvSpPr>
          <p:nvPr>
            <p:ph type="subTitle" idx="1" hasCustomPrompt="1"/>
          </p:nvPr>
        </p:nvSpPr>
        <p:spPr>
          <a:xfrm>
            <a:off x="457200" y="4800600"/>
            <a:ext cx="3657600" cy="1143000"/>
          </a:xfrm>
        </p:spPr>
        <p:txBody>
          <a:bodyPr/>
          <a:lstStyle>
            <a:lvl1pPr marL="0" indent="0" algn="l">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[Optional subtitle or presenter name]</a:t>
            </a:r>
          </a:p>
        </p:txBody>
      </p:sp>
    </p:spTree>
    <p:extLst>
      <p:ext uri="{BB962C8B-B14F-4D97-AF65-F5344CB8AC3E}">
        <p14:creationId xmlns:p14="http://schemas.microsoft.com/office/powerpoint/2010/main" val="153525308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1320" userDrawn="1">
          <p15:clr>
            <a:srgbClr val="FBAE40"/>
          </p15:clr>
        </p15:guide>
        <p15:guide id="2" orient="horz" pos="3024"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eam 3-Up">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AC903ABD-F99D-BEDD-9ACE-8DECFA0AD25B}"/>
              </a:ext>
            </a:extLst>
          </p:cNvPr>
          <p:cNvSpPr>
            <a:spLocks noGrp="1"/>
          </p:cNvSpPr>
          <p:nvPr>
            <p:ph type="ftr" sz="quarter" idx="11"/>
          </p:nvPr>
        </p:nvSpPr>
        <p:spPr>
          <a:xfrm>
            <a:off x="9220200" y="6286500"/>
            <a:ext cx="2057400" cy="365759"/>
          </a:xfrm>
          <a:prstGeom prst="rect">
            <a:avLst/>
          </a:prstGeom>
        </p:spPr>
        <p:txBody>
          <a:bodyPr/>
          <a:lstStyle/>
          <a:p>
            <a:pPr algn="l"/>
            <a:r>
              <a:rPr lang="en-US" dirty="0"/>
              <a:t>Internal use only</a:t>
            </a:r>
          </a:p>
        </p:txBody>
      </p:sp>
      <p:sp>
        <p:nvSpPr>
          <p:cNvPr id="6" name="Slide Number Placeholder 5">
            <a:extLst>
              <a:ext uri="{FF2B5EF4-FFF2-40B4-BE49-F238E27FC236}">
                <a16:creationId xmlns:a16="http://schemas.microsoft.com/office/drawing/2014/main" id="{4D144C36-C68F-FD43-FB16-A8D1A7DF07F3}"/>
              </a:ext>
            </a:extLst>
          </p:cNvPr>
          <p:cNvSpPr>
            <a:spLocks noGrp="1"/>
          </p:cNvSpPr>
          <p:nvPr>
            <p:ph type="sldNum" sz="quarter" idx="12"/>
          </p:nvPr>
        </p:nvSpPr>
        <p:spPr/>
        <p:txBody>
          <a:bodyPr/>
          <a:lstStyle/>
          <a:p>
            <a:fld id="{0885F5B2-48F7-4F18-A961-C29AAE44EB58}" type="slidenum">
              <a:rPr lang="en-US" smtClean="0"/>
              <a:t>‹#›</a:t>
            </a:fld>
            <a:endParaRPr lang="en-US" dirty="0"/>
          </a:p>
        </p:txBody>
      </p:sp>
      <p:sp>
        <p:nvSpPr>
          <p:cNvPr id="10" name="Eyebrow">
            <a:extLst>
              <a:ext uri="{FF2B5EF4-FFF2-40B4-BE49-F238E27FC236}">
                <a16:creationId xmlns:a16="http://schemas.microsoft.com/office/drawing/2014/main" id="{05BBFDE4-B16B-D04B-A166-DEF0C45AE8FB}"/>
              </a:ext>
            </a:extLst>
          </p:cNvPr>
          <p:cNvSpPr>
            <a:spLocks noGrp="1"/>
          </p:cNvSpPr>
          <p:nvPr>
            <p:ph type="body" sz="quarter" idx="13" hasCustomPrompt="1"/>
          </p:nvPr>
        </p:nvSpPr>
        <p:spPr>
          <a:xfrm>
            <a:off x="457200" y="266700"/>
            <a:ext cx="11277600" cy="228600"/>
          </a:xfrm>
        </p:spPr>
        <p:txBody>
          <a:bodyPr/>
          <a:lstStyle>
            <a:lvl1pPr>
              <a:spcAft>
                <a:spcPts val="0"/>
              </a:spcAft>
              <a:defRPr sz="1100">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t>
            </a:r>
            <a:r>
              <a:rPr lang="en-US" dirty="0"/>
              <a:t>Optional eyebrow or section title</a:t>
            </a:r>
            <a:r>
              <a:rPr lang="en-US"/>
              <a:t>]</a:t>
            </a:r>
            <a:endParaRPr lang="en-US" dirty="0"/>
          </a:p>
        </p:txBody>
      </p:sp>
      <p:sp>
        <p:nvSpPr>
          <p:cNvPr id="2" name="Title 1">
            <a:extLst>
              <a:ext uri="{FF2B5EF4-FFF2-40B4-BE49-F238E27FC236}">
                <a16:creationId xmlns:a16="http://schemas.microsoft.com/office/drawing/2014/main" id="{2B356456-1DBD-BB1B-3E46-C67644F78A3F}"/>
              </a:ext>
            </a:extLst>
          </p:cNvPr>
          <p:cNvSpPr>
            <a:spLocks noGrp="1"/>
          </p:cNvSpPr>
          <p:nvPr>
            <p:ph type="title"/>
          </p:nvPr>
        </p:nvSpPr>
        <p:spPr>
          <a:xfrm>
            <a:off x="457200" y="1028700"/>
            <a:ext cx="11277600" cy="723900"/>
          </a:xfrm>
        </p:spPr>
        <p:txBody>
          <a:bodyPr/>
          <a:lstStyle/>
          <a:p>
            <a:r>
              <a:rPr lang="en-US"/>
              <a:t>Click to edit Master title style</a:t>
            </a:r>
          </a:p>
        </p:txBody>
      </p:sp>
      <p:sp>
        <p:nvSpPr>
          <p:cNvPr id="8" name="Picture Placeholder 7">
            <a:extLst>
              <a:ext uri="{FF2B5EF4-FFF2-40B4-BE49-F238E27FC236}">
                <a16:creationId xmlns:a16="http://schemas.microsoft.com/office/drawing/2014/main" id="{940A0D82-461B-E54B-9189-CFAEE99C2550}"/>
              </a:ext>
            </a:extLst>
          </p:cNvPr>
          <p:cNvSpPr>
            <a:spLocks noGrp="1"/>
          </p:cNvSpPr>
          <p:nvPr>
            <p:ph type="pic" sz="quarter" idx="16"/>
          </p:nvPr>
        </p:nvSpPr>
        <p:spPr>
          <a:xfrm>
            <a:off x="457200" y="1752600"/>
            <a:ext cx="1371600" cy="1600200"/>
          </a:xfrm>
          <a:noFill/>
        </p:spPr>
        <p:txBody>
          <a:bodyPr/>
          <a:lstStyle>
            <a:lvl1pPr>
              <a:defRPr sz="1600">
                <a:solidFill>
                  <a:schemeClr val="bg2"/>
                </a:solidFill>
              </a:defRPr>
            </a:lvl1pPr>
          </a:lstStyle>
          <a:p>
            <a:r>
              <a:rPr lang="en-US"/>
              <a:t>Click icon to add picture</a:t>
            </a:r>
          </a:p>
        </p:txBody>
      </p:sp>
      <p:sp>
        <p:nvSpPr>
          <p:cNvPr id="12" name="Picture Placeholder 7">
            <a:extLst>
              <a:ext uri="{FF2B5EF4-FFF2-40B4-BE49-F238E27FC236}">
                <a16:creationId xmlns:a16="http://schemas.microsoft.com/office/drawing/2014/main" id="{39E6DB29-927F-2944-8437-C2244235DF20}"/>
              </a:ext>
            </a:extLst>
          </p:cNvPr>
          <p:cNvSpPr>
            <a:spLocks noGrp="1"/>
          </p:cNvSpPr>
          <p:nvPr>
            <p:ph type="pic" sz="quarter" idx="17"/>
          </p:nvPr>
        </p:nvSpPr>
        <p:spPr>
          <a:xfrm>
            <a:off x="4297363" y="1752600"/>
            <a:ext cx="1371600" cy="1600200"/>
          </a:xfrm>
          <a:noFill/>
        </p:spPr>
        <p:txBody>
          <a:bodyPr/>
          <a:lstStyle>
            <a:lvl1pPr>
              <a:defRPr sz="1600">
                <a:solidFill>
                  <a:schemeClr val="bg2"/>
                </a:solidFill>
              </a:defRPr>
            </a:lvl1pPr>
          </a:lstStyle>
          <a:p>
            <a:r>
              <a:rPr lang="en-US"/>
              <a:t>Click icon to add picture</a:t>
            </a:r>
          </a:p>
        </p:txBody>
      </p:sp>
      <p:sp>
        <p:nvSpPr>
          <p:cNvPr id="13" name="Picture Placeholder 7">
            <a:extLst>
              <a:ext uri="{FF2B5EF4-FFF2-40B4-BE49-F238E27FC236}">
                <a16:creationId xmlns:a16="http://schemas.microsoft.com/office/drawing/2014/main" id="{0EE8E76B-76B8-7146-B8D3-52D66375311D}"/>
              </a:ext>
            </a:extLst>
          </p:cNvPr>
          <p:cNvSpPr>
            <a:spLocks noGrp="1"/>
          </p:cNvSpPr>
          <p:nvPr>
            <p:ph type="pic" sz="quarter" idx="18"/>
          </p:nvPr>
        </p:nvSpPr>
        <p:spPr>
          <a:xfrm>
            <a:off x="8131175" y="1752600"/>
            <a:ext cx="1371600" cy="1600200"/>
          </a:xfrm>
          <a:noFill/>
        </p:spPr>
        <p:txBody>
          <a:bodyPr/>
          <a:lstStyle>
            <a:lvl1pPr>
              <a:defRPr sz="1600">
                <a:solidFill>
                  <a:schemeClr val="bg2"/>
                </a:solidFill>
              </a:defRPr>
            </a:lvl1pPr>
          </a:lstStyle>
          <a:p>
            <a:r>
              <a:rPr lang="en-US"/>
              <a:t>Click icon to add picture</a:t>
            </a:r>
          </a:p>
        </p:txBody>
      </p:sp>
      <p:sp>
        <p:nvSpPr>
          <p:cNvPr id="14" name="Content Placeholder 2">
            <a:extLst>
              <a:ext uri="{FF2B5EF4-FFF2-40B4-BE49-F238E27FC236}">
                <a16:creationId xmlns:a16="http://schemas.microsoft.com/office/drawing/2014/main" id="{4806FAC1-EDBA-0048-80DF-50F1C8E451B3}"/>
              </a:ext>
            </a:extLst>
          </p:cNvPr>
          <p:cNvSpPr>
            <a:spLocks noGrp="1"/>
          </p:cNvSpPr>
          <p:nvPr>
            <p:ph idx="1"/>
          </p:nvPr>
        </p:nvSpPr>
        <p:spPr>
          <a:xfrm>
            <a:off x="457200" y="3630706"/>
            <a:ext cx="3602736" cy="2312894"/>
          </a:xfrm>
        </p:spPr>
        <p:txBody>
          <a:bodyPr/>
          <a:lstStyle>
            <a:lvl1pPr>
              <a:spcAft>
                <a:spcPts val="800"/>
              </a:spcAft>
              <a:defRPr sz="1600" b="0" i="0">
                <a:latin typeface="Inter SemiBold" panose="02000503000000020004" pitchFamily="2" charset="0"/>
                <a:ea typeface="Inter SemiBold" panose="02000503000000020004" pitchFamily="2" charset="0"/>
              </a:defRPr>
            </a:lvl1pPr>
            <a:lvl2pPr marL="109728" indent="-109728">
              <a:spcAft>
                <a:spcPts val="400"/>
              </a:spcAft>
              <a:defRPr sz="1400"/>
            </a:lvl2pPr>
            <a:lvl3pPr marL="219456" indent="-109728">
              <a:spcAft>
                <a:spcPts val="400"/>
              </a:spcAft>
              <a:defRPr sz="1400"/>
            </a:lvl3pPr>
            <a:lvl4pPr marL="329184" indent="-109728">
              <a:spcAft>
                <a:spcPts val="400"/>
              </a:spcAft>
              <a:defRPr sz="1400"/>
            </a:lvl4pPr>
            <a:lvl5pPr>
              <a:spcAft>
                <a:spcPts val="600"/>
              </a:spcAft>
              <a:defRPr sz="1400"/>
            </a:lvl5pPr>
            <a:lvl6pPr marL="91440" indent="-91440">
              <a:spcAft>
                <a:spcPts val="200"/>
              </a:spcAft>
              <a:defRPr sz="1200"/>
            </a:lvl6pPr>
            <a:lvl7pPr marL="182880" indent="-91440">
              <a:spcAft>
                <a:spcPts val="200"/>
              </a:spcAft>
              <a:defRPr sz="1200"/>
            </a:lvl7pPr>
            <a:lvl8pPr marL="274320" indent="-91440">
              <a:spcAft>
                <a:spcPts val="200"/>
              </a:spcAft>
              <a:defRPr sz="1200"/>
            </a:lvl8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2">
            <a:extLst>
              <a:ext uri="{FF2B5EF4-FFF2-40B4-BE49-F238E27FC236}">
                <a16:creationId xmlns:a16="http://schemas.microsoft.com/office/drawing/2014/main" id="{D34985FE-79AD-5742-B9D2-00A4AE2CF299}"/>
              </a:ext>
            </a:extLst>
          </p:cNvPr>
          <p:cNvSpPr>
            <a:spLocks noGrp="1"/>
          </p:cNvSpPr>
          <p:nvPr>
            <p:ph idx="19"/>
          </p:nvPr>
        </p:nvSpPr>
        <p:spPr>
          <a:xfrm>
            <a:off x="4294632" y="3630706"/>
            <a:ext cx="3602736" cy="2312894"/>
          </a:xfrm>
        </p:spPr>
        <p:txBody>
          <a:bodyPr/>
          <a:lstStyle>
            <a:lvl1pPr>
              <a:spcAft>
                <a:spcPts val="800"/>
              </a:spcAft>
              <a:defRPr sz="1600" b="0" i="0">
                <a:latin typeface="Inter SemiBold" panose="02000503000000020004" pitchFamily="2" charset="0"/>
                <a:ea typeface="Inter SemiBold" panose="02000503000000020004" pitchFamily="2" charset="0"/>
              </a:defRPr>
            </a:lvl1pPr>
            <a:lvl2pPr marL="109728" indent="-109728">
              <a:spcAft>
                <a:spcPts val="400"/>
              </a:spcAft>
              <a:defRPr sz="1400"/>
            </a:lvl2pPr>
            <a:lvl3pPr marL="219456" indent="-109728">
              <a:spcAft>
                <a:spcPts val="400"/>
              </a:spcAft>
              <a:defRPr sz="1400"/>
            </a:lvl3pPr>
            <a:lvl4pPr marL="329184" indent="-109728">
              <a:spcAft>
                <a:spcPts val="400"/>
              </a:spcAft>
              <a:defRPr sz="1400"/>
            </a:lvl4pPr>
            <a:lvl5pPr>
              <a:spcAft>
                <a:spcPts val="600"/>
              </a:spcAft>
              <a:defRPr sz="1400"/>
            </a:lvl5pPr>
            <a:lvl6pPr marL="91440" indent="-91440">
              <a:spcAft>
                <a:spcPts val="200"/>
              </a:spcAft>
              <a:defRPr sz="1200"/>
            </a:lvl6pPr>
            <a:lvl7pPr marL="182880" indent="-91440">
              <a:spcAft>
                <a:spcPts val="200"/>
              </a:spcAft>
              <a:defRPr sz="1200"/>
            </a:lvl7pPr>
            <a:lvl8pPr marL="274320" indent="-91440">
              <a:spcAft>
                <a:spcPts val="200"/>
              </a:spcAft>
              <a:defRPr sz="1200"/>
            </a:lvl8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Content Placeholder 2">
            <a:extLst>
              <a:ext uri="{FF2B5EF4-FFF2-40B4-BE49-F238E27FC236}">
                <a16:creationId xmlns:a16="http://schemas.microsoft.com/office/drawing/2014/main" id="{4FEA213B-A804-EB49-B44C-3AB2199109CF}"/>
              </a:ext>
            </a:extLst>
          </p:cNvPr>
          <p:cNvSpPr>
            <a:spLocks noGrp="1"/>
          </p:cNvSpPr>
          <p:nvPr>
            <p:ph idx="20"/>
          </p:nvPr>
        </p:nvSpPr>
        <p:spPr>
          <a:xfrm>
            <a:off x="8132064" y="3630706"/>
            <a:ext cx="3602736" cy="2312894"/>
          </a:xfrm>
        </p:spPr>
        <p:txBody>
          <a:bodyPr/>
          <a:lstStyle>
            <a:lvl1pPr>
              <a:spcAft>
                <a:spcPts val="800"/>
              </a:spcAft>
              <a:defRPr sz="1600" b="0" i="0">
                <a:latin typeface="Inter SemiBold" panose="02000503000000020004" pitchFamily="2" charset="0"/>
                <a:ea typeface="Inter SemiBold" panose="02000503000000020004" pitchFamily="2" charset="0"/>
              </a:defRPr>
            </a:lvl1pPr>
            <a:lvl2pPr marL="109728" indent="-109728">
              <a:spcAft>
                <a:spcPts val="400"/>
              </a:spcAft>
              <a:defRPr sz="1400"/>
            </a:lvl2pPr>
            <a:lvl3pPr marL="219456" indent="-109728">
              <a:spcAft>
                <a:spcPts val="400"/>
              </a:spcAft>
              <a:defRPr sz="1400"/>
            </a:lvl3pPr>
            <a:lvl4pPr marL="329184" indent="-109728">
              <a:spcAft>
                <a:spcPts val="400"/>
              </a:spcAft>
              <a:defRPr sz="1400"/>
            </a:lvl4pPr>
            <a:lvl5pPr>
              <a:spcAft>
                <a:spcPts val="600"/>
              </a:spcAft>
              <a:defRPr sz="1400"/>
            </a:lvl5pPr>
            <a:lvl6pPr marL="91440" indent="-91440">
              <a:spcAft>
                <a:spcPts val="200"/>
              </a:spcAft>
              <a:defRPr sz="1200"/>
            </a:lvl6pPr>
            <a:lvl7pPr marL="182880" indent="-91440">
              <a:spcAft>
                <a:spcPts val="200"/>
              </a:spcAft>
              <a:defRPr sz="1200"/>
            </a:lvl7pPr>
            <a:lvl8pPr marL="274320" indent="-91440">
              <a:spcAft>
                <a:spcPts val="200"/>
              </a:spcAft>
              <a:defRPr sz="1200"/>
            </a:lvl8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63827152"/>
      </p:ext>
    </p:extLst>
  </p:cSld>
  <p:clrMapOvr>
    <a:masterClrMapping/>
  </p:clrMapOvr>
  <p:extLst>
    <p:ext uri="{DCECCB84-F9BA-43D5-87BE-67443E8EF086}">
      <p15:sldGuideLst xmlns:p15="http://schemas.microsoft.com/office/powerpoint/2012/main">
        <p15:guide id="1" orient="horz" pos="648" userDrawn="1">
          <p15:clr>
            <a:srgbClr val="FBAE40"/>
          </p15:clr>
        </p15:guide>
        <p15:guide id="2" orient="horz" pos="1104" userDrawn="1">
          <p15:clr>
            <a:srgbClr val="FBAE40"/>
          </p15:clr>
        </p15:guide>
        <p15:guide id="3" orient="horz" pos="3744" userDrawn="1">
          <p15:clr>
            <a:srgbClr val="FBAE40"/>
          </p15:clr>
        </p15:guide>
        <p15:guide id="4" pos="2707" userDrawn="1">
          <p15:clr>
            <a:srgbClr val="FBAE40"/>
          </p15:clr>
        </p15:guide>
        <p15:guide id="5" pos="5122" userDrawn="1">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eam 8-Up">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AC903ABD-F99D-BEDD-9ACE-8DECFA0AD25B}"/>
              </a:ext>
            </a:extLst>
          </p:cNvPr>
          <p:cNvSpPr>
            <a:spLocks noGrp="1"/>
          </p:cNvSpPr>
          <p:nvPr>
            <p:ph type="ftr" sz="quarter" idx="11"/>
          </p:nvPr>
        </p:nvSpPr>
        <p:spPr>
          <a:xfrm>
            <a:off x="9220200" y="6286500"/>
            <a:ext cx="2057400" cy="365759"/>
          </a:xfrm>
          <a:prstGeom prst="rect">
            <a:avLst/>
          </a:prstGeom>
        </p:spPr>
        <p:txBody>
          <a:bodyPr/>
          <a:lstStyle/>
          <a:p>
            <a:pPr algn="l"/>
            <a:r>
              <a:rPr lang="en-US" dirty="0"/>
              <a:t>Internal use only</a:t>
            </a:r>
          </a:p>
        </p:txBody>
      </p:sp>
      <p:sp>
        <p:nvSpPr>
          <p:cNvPr id="6" name="Slide Number Placeholder 5">
            <a:extLst>
              <a:ext uri="{FF2B5EF4-FFF2-40B4-BE49-F238E27FC236}">
                <a16:creationId xmlns:a16="http://schemas.microsoft.com/office/drawing/2014/main" id="{4D144C36-C68F-FD43-FB16-A8D1A7DF07F3}"/>
              </a:ext>
            </a:extLst>
          </p:cNvPr>
          <p:cNvSpPr>
            <a:spLocks noGrp="1"/>
          </p:cNvSpPr>
          <p:nvPr>
            <p:ph type="sldNum" sz="quarter" idx="12"/>
          </p:nvPr>
        </p:nvSpPr>
        <p:spPr/>
        <p:txBody>
          <a:bodyPr/>
          <a:lstStyle/>
          <a:p>
            <a:fld id="{0885F5B2-48F7-4F18-A961-C29AAE44EB58}" type="slidenum">
              <a:rPr lang="en-US" smtClean="0"/>
              <a:t>‹#›</a:t>
            </a:fld>
            <a:endParaRPr lang="en-US" dirty="0"/>
          </a:p>
        </p:txBody>
      </p:sp>
      <p:sp>
        <p:nvSpPr>
          <p:cNvPr id="10" name="Eyebrow">
            <a:extLst>
              <a:ext uri="{FF2B5EF4-FFF2-40B4-BE49-F238E27FC236}">
                <a16:creationId xmlns:a16="http://schemas.microsoft.com/office/drawing/2014/main" id="{05BBFDE4-B16B-D04B-A166-DEF0C45AE8FB}"/>
              </a:ext>
            </a:extLst>
          </p:cNvPr>
          <p:cNvSpPr>
            <a:spLocks noGrp="1"/>
          </p:cNvSpPr>
          <p:nvPr>
            <p:ph type="body" sz="quarter" idx="13" hasCustomPrompt="1"/>
          </p:nvPr>
        </p:nvSpPr>
        <p:spPr>
          <a:xfrm>
            <a:off x="457200" y="266700"/>
            <a:ext cx="11277600" cy="228600"/>
          </a:xfrm>
        </p:spPr>
        <p:txBody>
          <a:bodyPr/>
          <a:lstStyle>
            <a:lvl1pPr>
              <a:spcAft>
                <a:spcPts val="0"/>
              </a:spcAft>
              <a:defRPr sz="1100">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t>
            </a:r>
            <a:r>
              <a:rPr lang="en-US" dirty="0"/>
              <a:t>Optional eyebrow or section title</a:t>
            </a:r>
            <a:r>
              <a:rPr lang="en-US"/>
              <a:t>]</a:t>
            </a:r>
            <a:endParaRPr lang="en-US" dirty="0"/>
          </a:p>
        </p:txBody>
      </p:sp>
      <p:sp>
        <p:nvSpPr>
          <p:cNvPr id="2" name="Title 1">
            <a:extLst>
              <a:ext uri="{FF2B5EF4-FFF2-40B4-BE49-F238E27FC236}">
                <a16:creationId xmlns:a16="http://schemas.microsoft.com/office/drawing/2014/main" id="{2B356456-1DBD-BB1B-3E46-C67644F78A3F}"/>
              </a:ext>
            </a:extLst>
          </p:cNvPr>
          <p:cNvSpPr>
            <a:spLocks noGrp="1"/>
          </p:cNvSpPr>
          <p:nvPr>
            <p:ph type="title"/>
          </p:nvPr>
        </p:nvSpPr>
        <p:spPr>
          <a:xfrm>
            <a:off x="457200" y="1028700"/>
            <a:ext cx="11277600" cy="723900"/>
          </a:xfrm>
        </p:spPr>
        <p:txBody>
          <a:bodyPr/>
          <a:lstStyle/>
          <a:p>
            <a:r>
              <a:rPr lang="en-US"/>
              <a:t>Click to edit Master title style</a:t>
            </a:r>
          </a:p>
        </p:txBody>
      </p:sp>
      <p:sp>
        <p:nvSpPr>
          <p:cNvPr id="11" name="Picture Placeholder 7">
            <a:extLst>
              <a:ext uri="{FF2B5EF4-FFF2-40B4-BE49-F238E27FC236}">
                <a16:creationId xmlns:a16="http://schemas.microsoft.com/office/drawing/2014/main" id="{11B74FCF-9B30-9F48-8DD1-890FFF253AB0}"/>
              </a:ext>
            </a:extLst>
          </p:cNvPr>
          <p:cNvSpPr>
            <a:spLocks noGrp="1"/>
          </p:cNvSpPr>
          <p:nvPr>
            <p:ph type="pic" sz="quarter" idx="17"/>
          </p:nvPr>
        </p:nvSpPr>
        <p:spPr>
          <a:xfrm>
            <a:off x="457200" y="1752599"/>
            <a:ext cx="1008529" cy="1188720"/>
          </a:xfrm>
          <a:noFill/>
        </p:spPr>
        <p:txBody>
          <a:bodyPr/>
          <a:lstStyle>
            <a:lvl1pPr>
              <a:defRPr sz="1400">
                <a:solidFill>
                  <a:schemeClr val="bg2"/>
                </a:solidFill>
              </a:defRPr>
            </a:lvl1pPr>
          </a:lstStyle>
          <a:p>
            <a:r>
              <a:rPr lang="en-US"/>
              <a:t>Click icon to add picture</a:t>
            </a:r>
          </a:p>
        </p:txBody>
      </p:sp>
      <p:sp>
        <p:nvSpPr>
          <p:cNvPr id="23" name="Picture Placeholder 7">
            <a:extLst>
              <a:ext uri="{FF2B5EF4-FFF2-40B4-BE49-F238E27FC236}">
                <a16:creationId xmlns:a16="http://schemas.microsoft.com/office/drawing/2014/main" id="{2403E45C-B304-2443-9005-D5021190F791}"/>
              </a:ext>
            </a:extLst>
          </p:cNvPr>
          <p:cNvSpPr>
            <a:spLocks noGrp="1"/>
          </p:cNvSpPr>
          <p:nvPr>
            <p:ph type="pic" sz="quarter" idx="25"/>
          </p:nvPr>
        </p:nvSpPr>
        <p:spPr>
          <a:xfrm>
            <a:off x="3333750" y="1752599"/>
            <a:ext cx="1008529" cy="1188720"/>
          </a:xfrm>
          <a:noFill/>
        </p:spPr>
        <p:txBody>
          <a:bodyPr/>
          <a:lstStyle>
            <a:lvl1pPr>
              <a:defRPr sz="1400">
                <a:solidFill>
                  <a:schemeClr val="bg2"/>
                </a:solidFill>
              </a:defRPr>
            </a:lvl1pPr>
          </a:lstStyle>
          <a:p>
            <a:r>
              <a:rPr lang="en-US"/>
              <a:t>Click icon to add picture</a:t>
            </a:r>
          </a:p>
        </p:txBody>
      </p:sp>
      <p:sp>
        <p:nvSpPr>
          <p:cNvPr id="24" name="Picture Placeholder 7">
            <a:extLst>
              <a:ext uri="{FF2B5EF4-FFF2-40B4-BE49-F238E27FC236}">
                <a16:creationId xmlns:a16="http://schemas.microsoft.com/office/drawing/2014/main" id="{612DF03A-89FC-0741-823D-DF7B23871DD0}"/>
              </a:ext>
            </a:extLst>
          </p:cNvPr>
          <p:cNvSpPr>
            <a:spLocks noGrp="1"/>
          </p:cNvSpPr>
          <p:nvPr>
            <p:ph type="pic" sz="quarter" idx="26"/>
          </p:nvPr>
        </p:nvSpPr>
        <p:spPr>
          <a:xfrm>
            <a:off x="6210300" y="1752599"/>
            <a:ext cx="1008529" cy="1188720"/>
          </a:xfrm>
          <a:noFill/>
        </p:spPr>
        <p:txBody>
          <a:bodyPr/>
          <a:lstStyle>
            <a:lvl1pPr>
              <a:defRPr sz="1400">
                <a:solidFill>
                  <a:schemeClr val="bg2"/>
                </a:solidFill>
              </a:defRPr>
            </a:lvl1pPr>
          </a:lstStyle>
          <a:p>
            <a:r>
              <a:rPr lang="en-US"/>
              <a:t>Click icon to add picture</a:t>
            </a:r>
          </a:p>
        </p:txBody>
      </p:sp>
      <p:sp>
        <p:nvSpPr>
          <p:cNvPr id="25" name="Picture Placeholder 7">
            <a:extLst>
              <a:ext uri="{FF2B5EF4-FFF2-40B4-BE49-F238E27FC236}">
                <a16:creationId xmlns:a16="http://schemas.microsoft.com/office/drawing/2014/main" id="{31669BB4-D2F0-F745-A2EB-3A642B2DCC2B}"/>
              </a:ext>
            </a:extLst>
          </p:cNvPr>
          <p:cNvSpPr>
            <a:spLocks noGrp="1"/>
          </p:cNvSpPr>
          <p:nvPr>
            <p:ph type="pic" sz="quarter" idx="27"/>
          </p:nvPr>
        </p:nvSpPr>
        <p:spPr>
          <a:xfrm>
            <a:off x="9086850" y="1752599"/>
            <a:ext cx="1008529" cy="1188720"/>
          </a:xfrm>
          <a:noFill/>
        </p:spPr>
        <p:txBody>
          <a:bodyPr/>
          <a:lstStyle>
            <a:lvl1pPr>
              <a:defRPr sz="1400">
                <a:solidFill>
                  <a:schemeClr val="bg2"/>
                </a:solidFill>
              </a:defRPr>
            </a:lvl1pPr>
          </a:lstStyle>
          <a:p>
            <a:r>
              <a:rPr lang="en-US"/>
              <a:t>Click icon to add picture</a:t>
            </a:r>
          </a:p>
        </p:txBody>
      </p:sp>
      <p:sp>
        <p:nvSpPr>
          <p:cNvPr id="7" name="Text Placeholder 6">
            <a:extLst>
              <a:ext uri="{FF2B5EF4-FFF2-40B4-BE49-F238E27FC236}">
                <a16:creationId xmlns:a16="http://schemas.microsoft.com/office/drawing/2014/main" id="{AB57FFF7-9D6A-4F49-99C3-5E6DE4E160CD}"/>
              </a:ext>
            </a:extLst>
          </p:cNvPr>
          <p:cNvSpPr>
            <a:spLocks noGrp="1"/>
          </p:cNvSpPr>
          <p:nvPr>
            <p:ph type="body" sz="quarter" idx="28"/>
          </p:nvPr>
        </p:nvSpPr>
        <p:spPr>
          <a:xfrm>
            <a:off x="1700784" y="1752600"/>
            <a:ext cx="1408176" cy="1188720"/>
          </a:xfrm>
        </p:spPr>
        <p:txBody>
          <a:bodyPr/>
          <a:lstStyle>
            <a:lvl1pPr>
              <a:spcAft>
                <a:spcPts val="200"/>
              </a:spcAft>
              <a:defRPr sz="1200" b="0" i="0">
                <a:latin typeface="Inter SemiBold" panose="02000503000000020004" pitchFamily="2" charset="0"/>
                <a:ea typeface="Inter SemiBold" panose="02000503000000020004" pitchFamily="2" charset="0"/>
              </a:defRPr>
            </a:lvl1pPr>
            <a:lvl2pPr marL="0" indent="0">
              <a:buNone/>
              <a:defRPr sz="1200" i="0"/>
            </a:lvl2pPr>
            <a:lvl3pPr>
              <a:defRPr sz="1400"/>
            </a:lvl3pPr>
            <a:lvl4pPr>
              <a:defRPr sz="1400"/>
            </a:lvl4pPr>
            <a:lvl5pPr>
              <a:defRPr sz="1400"/>
            </a:lvl5pPr>
          </a:lstStyle>
          <a:p>
            <a:pPr lvl="0"/>
            <a:r>
              <a:rPr lang="en-US"/>
              <a:t>Click to edit Master text styles</a:t>
            </a:r>
          </a:p>
          <a:p>
            <a:pPr lvl="1"/>
            <a:r>
              <a:rPr lang="en-US"/>
              <a:t>Second level</a:t>
            </a:r>
          </a:p>
        </p:txBody>
      </p:sp>
      <p:sp>
        <p:nvSpPr>
          <p:cNvPr id="29" name="Text Placeholder 6">
            <a:extLst>
              <a:ext uri="{FF2B5EF4-FFF2-40B4-BE49-F238E27FC236}">
                <a16:creationId xmlns:a16="http://schemas.microsoft.com/office/drawing/2014/main" id="{B46CD1BD-2AE3-B14F-BAC1-192A25CB9D2F}"/>
              </a:ext>
            </a:extLst>
          </p:cNvPr>
          <p:cNvSpPr>
            <a:spLocks noGrp="1"/>
          </p:cNvSpPr>
          <p:nvPr>
            <p:ph type="body" sz="quarter" idx="29"/>
          </p:nvPr>
        </p:nvSpPr>
        <p:spPr>
          <a:xfrm>
            <a:off x="4576064" y="1752600"/>
            <a:ext cx="1408176" cy="1188720"/>
          </a:xfrm>
        </p:spPr>
        <p:txBody>
          <a:bodyPr/>
          <a:lstStyle>
            <a:lvl1pPr>
              <a:spcAft>
                <a:spcPts val="200"/>
              </a:spcAft>
              <a:defRPr sz="1200" b="0" i="0">
                <a:latin typeface="Inter SemiBold" panose="02000503000000020004" pitchFamily="2" charset="0"/>
                <a:ea typeface="Inter SemiBold" panose="02000503000000020004" pitchFamily="2" charset="0"/>
              </a:defRPr>
            </a:lvl1pPr>
            <a:lvl2pPr marL="0" indent="0">
              <a:buNone/>
              <a:defRPr sz="1200" i="0"/>
            </a:lvl2pPr>
            <a:lvl3pPr>
              <a:defRPr sz="1400"/>
            </a:lvl3pPr>
            <a:lvl4pPr>
              <a:defRPr sz="1400"/>
            </a:lvl4pPr>
            <a:lvl5pPr>
              <a:defRPr sz="1400"/>
            </a:lvl5pPr>
          </a:lstStyle>
          <a:p>
            <a:pPr lvl="0"/>
            <a:r>
              <a:rPr lang="en-US"/>
              <a:t>Click to edit Master text styles</a:t>
            </a:r>
          </a:p>
          <a:p>
            <a:pPr lvl="1"/>
            <a:r>
              <a:rPr lang="en-US"/>
              <a:t>Second level</a:t>
            </a:r>
          </a:p>
        </p:txBody>
      </p:sp>
      <p:sp>
        <p:nvSpPr>
          <p:cNvPr id="30" name="Text Placeholder 6">
            <a:extLst>
              <a:ext uri="{FF2B5EF4-FFF2-40B4-BE49-F238E27FC236}">
                <a16:creationId xmlns:a16="http://schemas.microsoft.com/office/drawing/2014/main" id="{758961D3-B37C-8146-BC5F-AA6DBCDFC160}"/>
              </a:ext>
            </a:extLst>
          </p:cNvPr>
          <p:cNvSpPr>
            <a:spLocks noGrp="1"/>
          </p:cNvSpPr>
          <p:nvPr>
            <p:ph type="body" sz="quarter" idx="30"/>
          </p:nvPr>
        </p:nvSpPr>
        <p:spPr>
          <a:xfrm>
            <a:off x="7451344" y="1752600"/>
            <a:ext cx="1408176" cy="1188720"/>
          </a:xfrm>
        </p:spPr>
        <p:txBody>
          <a:bodyPr/>
          <a:lstStyle>
            <a:lvl1pPr>
              <a:spcAft>
                <a:spcPts val="200"/>
              </a:spcAft>
              <a:defRPr sz="1200" b="0" i="0">
                <a:latin typeface="Inter SemiBold" panose="02000503000000020004" pitchFamily="2" charset="0"/>
                <a:ea typeface="Inter SemiBold" panose="02000503000000020004" pitchFamily="2" charset="0"/>
              </a:defRPr>
            </a:lvl1pPr>
            <a:lvl2pPr marL="0" indent="0">
              <a:buNone/>
              <a:defRPr sz="1200" i="0"/>
            </a:lvl2pPr>
            <a:lvl3pPr>
              <a:defRPr sz="1400"/>
            </a:lvl3pPr>
            <a:lvl4pPr>
              <a:defRPr sz="1400"/>
            </a:lvl4pPr>
            <a:lvl5pPr>
              <a:defRPr sz="1400"/>
            </a:lvl5pPr>
          </a:lstStyle>
          <a:p>
            <a:pPr lvl="0"/>
            <a:r>
              <a:rPr lang="en-US"/>
              <a:t>Click to edit Master text styles</a:t>
            </a:r>
          </a:p>
          <a:p>
            <a:pPr lvl="1"/>
            <a:r>
              <a:rPr lang="en-US"/>
              <a:t>Second level</a:t>
            </a:r>
          </a:p>
        </p:txBody>
      </p:sp>
      <p:sp>
        <p:nvSpPr>
          <p:cNvPr id="31" name="Text Placeholder 6">
            <a:extLst>
              <a:ext uri="{FF2B5EF4-FFF2-40B4-BE49-F238E27FC236}">
                <a16:creationId xmlns:a16="http://schemas.microsoft.com/office/drawing/2014/main" id="{313A5C6D-A904-5147-A595-DBC94D7A9D6F}"/>
              </a:ext>
            </a:extLst>
          </p:cNvPr>
          <p:cNvSpPr>
            <a:spLocks noGrp="1"/>
          </p:cNvSpPr>
          <p:nvPr>
            <p:ph type="body" sz="quarter" idx="31"/>
          </p:nvPr>
        </p:nvSpPr>
        <p:spPr>
          <a:xfrm>
            <a:off x="10326624" y="1752600"/>
            <a:ext cx="1408176" cy="1188720"/>
          </a:xfrm>
        </p:spPr>
        <p:txBody>
          <a:bodyPr/>
          <a:lstStyle>
            <a:lvl1pPr>
              <a:spcAft>
                <a:spcPts val="200"/>
              </a:spcAft>
              <a:defRPr sz="1200" b="0" i="0">
                <a:latin typeface="Inter SemiBold" panose="02000503000000020004" pitchFamily="2" charset="0"/>
                <a:ea typeface="Inter SemiBold" panose="02000503000000020004" pitchFamily="2" charset="0"/>
              </a:defRPr>
            </a:lvl1pPr>
            <a:lvl2pPr marL="0" indent="0">
              <a:buNone/>
              <a:defRPr sz="1200" i="0"/>
            </a:lvl2pPr>
            <a:lvl3pPr>
              <a:defRPr sz="1400"/>
            </a:lvl3pPr>
            <a:lvl4pPr>
              <a:defRPr sz="1400"/>
            </a:lvl4pPr>
            <a:lvl5pPr>
              <a:defRPr sz="1400"/>
            </a:lvl5pPr>
          </a:lstStyle>
          <a:p>
            <a:pPr lvl="0"/>
            <a:r>
              <a:rPr lang="en-US"/>
              <a:t>Click to edit Master text styles</a:t>
            </a:r>
          </a:p>
          <a:p>
            <a:pPr lvl="1"/>
            <a:r>
              <a:rPr lang="en-US"/>
              <a:t>Second level</a:t>
            </a:r>
          </a:p>
        </p:txBody>
      </p:sp>
      <p:sp>
        <p:nvSpPr>
          <p:cNvPr id="9" name="Text Placeholder 8">
            <a:extLst>
              <a:ext uri="{FF2B5EF4-FFF2-40B4-BE49-F238E27FC236}">
                <a16:creationId xmlns:a16="http://schemas.microsoft.com/office/drawing/2014/main" id="{9C0E2D1B-BED7-2842-B31C-459A38815301}"/>
              </a:ext>
            </a:extLst>
          </p:cNvPr>
          <p:cNvSpPr>
            <a:spLocks noGrp="1"/>
          </p:cNvSpPr>
          <p:nvPr>
            <p:ph type="body" sz="quarter" idx="32"/>
          </p:nvPr>
        </p:nvSpPr>
        <p:spPr>
          <a:xfrm>
            <a:off x="457200" y="3132418"/>
            <a:ext cx="2651760" cy="640080"/>
          </a:xfrm>
        </p:spPr>
        <p:txBody>
          <a:bodyPr/>
          <a:lstStyle>
            <a:lvl1pPr>
              <a:spcAft>
                <a:spcPts val="200"/>
              </a:spcAft>
              <a:defRPr sz="1050"/>
            </a:lvl1pPr>
            <a:lvl2pPr marL="91440" indent="-91440">
              <a:spcAft>
                <a:spcPts val="200"/>
              </a:spcAft>
              <a:defRPr sz="1050"/>
            </a:lvl2pPr>
            <a:lvl3pPr>
              <a:defRPr sz="1200"/>
            </a:lvl3pPr>
            <a:lvl4pPr>
              <a:defRPr sz="1200"/>
            </a:lvl4pPr>
            <a:lvl5pPr>
              <a:defRPr sz="1200"/>
            </a:lvl5pPr>
          </a:lstStyle>
          <a:p>
            <a:pPr lvl="0"/>
            <a:r>
              <a:rPr lang="en-US"/>
              <a:t>Click to edit Master text styles</a:t>
            </a:r>
          </a:p>
          <a:p>
            <a:pPr lvl="1"/>
            <a:r>
              <a:rPr lang="en-US"/>
              <a:t>Second level</a:t>
            </a:r>
          </a:p>
        </p:txBody>
      </p:sp>
      <p:sp>
        <p:nvSpPr>
          <p:cNvPr id="38" name="Text Placeholder 8">
            <a:extLst>
              <a:ext uri="{FF2B5EF4-FFF2-40B4-BE49-F238E27FC236}">
                <a16:creationId xmlns:a16="http://schemas.microsoft.com/office/drawing/2014/main" id="{0CA81593-D432-8141-A769-CEF3DE0EB478}"/>
              </a:ext>
            </a:extLst>
          </p:cNvPr>
          <p:cNvSpPr>
            <a:spLocks noGrp="1"/>
          </p:cNvSpPr>
          <p:nvPr>
            <p:ph type="body" sz="quarter" idx="33"/>
          </p:nvPr>
        </p:nvSpPr>
        <p:spPr>
          <a:xfrm>
            <a:off x="3333750" y="3132418"/>
            <a:ext cx="2651760" cy="640080"/>
          </a:xfrm>
        </p:spPr>
        <p:txBody>
          <a:bodyPr/>
          <a:lstStyle>
            <a:lvl1pPr>
              <a:spcAft>
                <a:spcPts val="200"/>
              </a:spcAft>
              <a:defRPr sz="1050"/>
            </a:lvl1pPr>
            <a:lvl2pPr marL="91440" indent="-91440">
              <a:spcAft>
                <a:spcPts val="200"/>
              </a:spcAft>
              <a:defRPr sz="1050"/>
            </a:lvl2pPr>
            <a:lvl3pPr>
              <a:defRPr sz="1200"/>
            </a:lvl3pPr>
            <a:lvl4pPr>
              <a:defRPr sz="1200"/>
            </a:lvl4pPr>
            <a:lvl5pPr>
              <a:defRPr sz="1200"/>
            </a:lvl5pPr>
          </a:lstStyle>
          <a:p>
            <a:pPr lvl="0"/>
            <a:r>
              <a:rPr lang="en-US"/>
              <a:t>Click to edit Master text styles</a:t>
            </a:r>
          </a:p>
          <a:p>
            <a:pPr lvl="1"/>
            <a:r>
              <a:rPr lang="en-US"/>
              <a:t>Second level</a:t>
            </a:r>
          </a:p>
        </p:txBody>
      </p:sp>
      <p:sp>
        <p:nvSpPr>
          <p:cNvPr id="39" name="Text Placeholder 8">
            <a:extLst>
              <a:ext uri="{FF2B5EF4-FFF2-40B4-BE49-F238E27FC236}">
                <a16:creationId xmlns:a16="http://schemas.microsoft.com/office/drawing/2014/main" id="{86629A84-6CF0-B743-82FC-7D9115394335}"/>
              </a:ext>
            </a:extLst>
          </p:cNvPr>
          <p:cNvSpPr>
            <a:spLocks noGrp="1"/>
          </p:cNvSpPr>
          <p:nvPr>
            <p:ph type="body" sz="quarter" idx="34"/>
          </p:nvPr>
        </p:nvSpPr>
        <p:spPr>
          <a:xfrm>
            <a:off x="6210300" y="3132418"/>
            <a:ext cx="2651760" cy="640080"/>
          </a:xfrm>
        </p:spPr>
        <p:txBody>
          <a:bodyPr/>
          <a:lstStyle>
            <a:lvl1pPr>
              <a:spcAft>
                <a:spcPts val="200"/>
              </a:spcAft>
              <a:defRPr sz="1050"/>
            </a:lvl1pPr>
            <a:lvl2pPr marL="91440" indent="-91440">
              <a:spcAft>
                <a:spcPts val="200"/>
              </a:spcAft>
              <a:defRPr sz="1050"/>
            </a:lvl2pPr>
            <a:lvl3pPr>
              <a:defRPr sz="1200"/>
            </a:lvl3pPr>
            <a:lvl4pPr>
              <a:defRPr sz="1200"/>
            </a:lvl4pPr>
            <a:lvl5pPr>
              <a:defRPr sz="1200"/>
            </a:lvl5pPr>
          </a:lstStyle>
          <a:p>
            <a:pPr lvl="0"/>
            <a:r>
              <a:rPr lang="en-US"/>
              <a:t>Click to edit Master text styles</a:t>
            </a:r>
          </a:p>
          <a:p>
            <a:pPr lvl="1"/>
            <a:r>
              <a:rPr lang="en-US"/>
              <a:t>Second level</a:t>
            </a:r>
          </a:p>
        </p:txBody>
      </p:sp>
      <p:sp>
        <p:nvSpPr>
          <p:cNvPr id="40" name="Text Placeholder 8">
            <a:extLst>
              <a:ext uri="{FF2B5EF4-FFF2-40B4-BE49-F238E27FC236}">
                <a16:creationId xmlns:a16="http://schemas.microsoft.com/office/drawing/2014/main" id="{33128BF1-DB58-8D40-8F40-06513B4DC92F}"/>
              </a:ext>
            </a:extLst>
          </p:cNvPr>
          <p:cNvSpPr>
            <a:spLocks noGrp="1"/>
          </p:cNvSpPr>
          <p:nvPr>
            <p:ph type="body" sz="quarter" idx="35"/>
          </p:nvPr>
        </p:nvSpPr>
        <p:spPr>
          <a:xfrm>
            <a:off x="9086850" y="3132418"/>
            <a:ext cx="2651760" cy="640080"/>
          </a:xfrm>
        </p:spPr>
        <p:txBody>
          <a:bodyPr/>
          <a:lstStyle>
            <a:lvl1pPr>
              <a:spcAft>
                <a:spcPts val="200"/>
              </a:spcAft>
              <a:defRPr sz="1050"/>
            </a:lvl1pPr>
            <a:lvl2pPr marL="91440" indent="-91440">
              <a:spcAft>
                <a:spcPts val="200"/>
              </a:spcAft>
              <a:defRPr sz="1050"/>
            </a:lvl2pPr>
            <a:lvl3pPr>
              <a:defRPr sz="1200"/>
            </a:lvl3pPr>
            <a:lvl4pPr>
              <a:defRPr sz="1200"/>
            </a:lvl4pPr>
            <a:lvl5pPr>
              <a:defRPr sz="1200"/>
            </a:lvl5pPr>
          </a:lstStyle>
          <a:p>
            <a:pPr lvl="0"/>
            <a:r>
              <a:rPr lang="en-US"/>
              <a:t>Click to edit Master text styles</a:t>
            </a:r>
          </a:p>
          <a:p>
            <a:pPr lvl="1"/>
            <a:r>
              <a:rPr lang="en-US"/>
              <a:t>Second level</a:t>
            </a:r>
          </a:p>
        </p:txBody>
      </p:sp>
      <p:sp>
        <p:nvSpPr>
          <p:cNvPr id="41" name="Picture Placeholder 7">
            <a:extLst>
              <a:ext uri="{FF2B5EF4-FFF2-40B4-BE49-F238E27FC236}">
                <a16:creationId xmlns:a16="http://schemas.microsoft.com/office/drawing/2014/main" id="{50F78DE1-F202-5D47-BC77-3D87C5E7595A}"/>
              </a:ext>
            </a:extLst>
          </p:cNvPr>
          <p:cNvSpPr>
            <a:spLocks noGrp="1"/>
          </p:cNvSpPr>
          <p:nvPr>
            <p:ph type="pic" sz="quarter" idx="36"/>
          </p:nvPr>
        </p:nvSpPr>
        <p:spPr>
          <a:xfrm>
            <a:off x="457200" y="4030381"/>
            <a:ext cx="1008529" cy="1188720"/>
          </a:xfrm>
          <a:noFill/>
        </p:spPr>
        <p:txBody>
          <a:bodyPr/>
          <a:lstStyle>
            <a:lvl1pPr>
              <a:defRPr sz="1400">
                <a:solidFill>
                  <a:schemeClr val="bg2"/>
                </a:solidFill>
              </a:defRPr>
            </a:lvl1pPr>
          </a:lstStyle>
          <a:p>
            <a:r>
              <a:rPr lang="en-US"/>
              <a:t>Click icon to add picture</a:t>
            </a:r>
          </a:p>
        </p:txBody>
      </p:sp>
      <p:sp>
        <p:nvSpPr>
          <p:cNvPr id="42" name="Picture Placeholder 7">
            <a:extLst>
              <a:ext uri="{FF2B5EF4-FFF2-40B4-BE49-F238E27FC236}">
                <a16:creationId xmlns:a16="http://schemas.microsoft.com/office/drawing/2014/main" id="{16DF8498-9603-374A-BD3D-3D8ED3688F83}"/>
              </a:ext>
            </a:extLst>
          </p:cNvPr>
          <p:cNvSpPr>
            <a:spLocks noGrp="1"/>
          </p:cNvSpPr>
          <p:nvPr>
            <p:ph type="pic" sz="quarter" idx="37"/>
          </p:nvPr>
        </p:nvSpPr>
        <p:spPr>
          <a:xfrm>
            <a:off x="3333750" y="4030381"/>
            <a:ext cx="1008529" cy="1188720"/>
          </a:xfrm>
          <a:noFill/>
        </p:spPr>
        <p:txBody>
          <a:bodyPr/>
          <a:lstStyle>
            <a:lvl1pPr>
              <a:defRPr sz="1400">
                <a:solidFill>
                  <a:schemeClr val="bg2"/>
                </a:solidFill>
              </a:defRPr>
            </a:lvl1pPr>
          </a:lstStyle>
          <a:p>
            <a:r>
              <a:rPr lang="en-US"/>
              <a:t>Click icon to add picture</a:t>
            </a:r>
          </a:p>
        </p:txBody>
      </p:sp>
      <p:sp>
        <p:nvSpPr>
          <p:cNvPr id="43" name="Picture Placeholder 7">
            <a:extLst>
              <a:ext uri="{FF2B5EF4-FFF2-40B4-BE49-F238E27FC236}">
                <a16:creationId xmlns:a16="http://schemas.microsoft.com/office/drawing/2014/main" id="{0512A737-29F4-F047-8706-FD416E3B4423}"/>
              </a:ext>
            </a:extLst>
          </p:cNvPr>
          <p:cNvSpPr>
            <a:spLocks noGrp="1"/>
          </p:cNvSpPr>
          <p:nvPr>
            <p:ph type="pic" sz="quarter" idx="38"/>
          </p:nvPr>
        </p:nvSpPr>
        <p:spPr>
          <a:xfrm>
            <a:off x="6210300" y="4030381"/>
            <a:ext cx="1008529" cy="1188720"/>
          </a:xfrm>
          <a:noFill/>
        </p:spPr>
        <p:txBody>
          <a:bodyPr/>
          <a:lstStyle>
            <a:lvl1pPr>
              <a:defRPr sz="1400">
                <a:solidFill>
                  <a:schemeClr val="bg2"/>
                </a:solidFill>
              </a:defRPr>
            </a:lvl1pPr>
          </a:lstStyle>
          <a:p>
            <a:r>
              <a:rPr lang="en-US"/>
              <a:t>Click icon to add picture</a:t>
            </a:r>
          </a:p>
        </p:txBody>
      </p:sp>
      <p:sp>
        <p:nvSpPr>
          <p:cNvPr id="44" name="Picture Placeholder 7">
            <a:extLst>
              <a:ext uri="{FF2B5EF4-FFF2-40B4-BE49-F238E27FC236}">
                <a16:creationId xmlns:a16="http://schemas.microsoft.com/office/drawing/2014/main" id="{6C3919F5-68FB-9645-981F-911B4761C5A4}"/>
              </a:ext>
            </a:extLst>
          </p:cNvPr>
          <p:cNvSpPr>
            <a:spLocks noGrp="1"/>
          </p:cNvSpPr>
          <p:nvPr>
            <p:ph type="pic" sz="quarter" idx="39"/>
          </p:nvPr>
        </p:nvSpPr>
        <p:spPr>
          <a:xfrm>
            <a:off x="9086850" y="4030381"/>
            <a:ext cx="1008529" cy="1188720"/>
          </a:xfrm>
          <a:noFill/>
        </p:spPr>
        <p:txBody>
          <a:bodyPr/>
          <a:lstStyle>
            <a:lvl1pPr>
              <a:defRPr sz="1400">
                <a:solidFill>
                  <a:schemeClr val="bg2"/>
                </a:solidFill>
              </a:defRPr>
            </a:lvl1pPr>
          </a:lstStyle>
          <a:p>
            <a:r>
              <a:rPr lang="en-US"/>
              <a:t>Click icon to add picture</a:t>
            </a:r>
          </a:p>
        </p:txBody>
      </p:sp>
      <p:sp>
        <p:nvSpPr>
          <p:cNvPr id="45" name="Text Placeholder 6">
            <a:extLst>
              <a:ext uri="{FF2B5EF4-FFF2-40B4-BE49-F238E27FC236}">
                <a16:creationId xmlns:a16="http://schemas.microsoft.com/office/drawing/2014/main" id="{BFB552EA-68D5-9C4E-84AF-1C457360253A}"/>
              </a:ext>
            </a:extLst>
          </p:cNvPr>
          <p:cNvSpPr>
            <a:spLocks noGrp="1"/>
          </p:cNvSpPr>
          <p:nvPr>
            <p:ph type="body" sz="quarter" idx="40"/>
          </p:nvPr>
        </p:nvSpPr>
        <p:spPr>
          <a:xfrm>
            <a:off x="1700784" y="4030382"/>
            <a:ext cx="1408176" cy="1188720"/>
          </a:xfrm>
        </p:spPr>
        <p:txBody>
          <a:bodyPr/>
          <a:lstStyle>
            <a:lvl1pPr>
              <a:spcAft>
                <a:spcPts val="200"/>
              </a:spcAft>
              <a:defRPr sz="1200" b="0" i="0">
                <a:latin typeface="Inter SemiBold" panose="02000503000000020004" pitchFamily="2" charset="0"/>
                <a:ea typeface="Inter SemiBold" panose="02000503000000020004" pitchFamily="2" charset="0"/>
              </a:defRPr>
            </a:lvl1pPr>
            <a:lvl2pPr marL="0" indent="0">
              <a:buNone/>
              <a:defRPr sz="1200" i="0"/>
            </a:lvl2pPr>
            <a:lvl3pPr>
              <a:defRPr sz="1400"/>
            </a:lvl3pPr>
            <a:lvl4pPr>
              <a:defRPr sz="1400"/>
            </a:lvl4pPr>
            <a:lvl5pPr>
              <a:defRPr sz="1400"/>
            </a:lvl5pPr>
          </a:lstStyle>
          <a:p>
            <a:pPr lvl="0"/>
            <a:r>
              <a:rPr lang="en-US"/>
              <a:t>Click to edit Master text styles</a:t>
            </a:r>
          </a:p>
          <a:p>
            <a:pPr lvl="1"/>
            <a:r>
              <a:rPr lang="en-US"/>
              <a:t>Second level</a:t>
            </a:r>
          </a:p>
        </p:txBody>
      </p:sp>
      <p:sp>
        <p:nvSpPr>
          <p:cNvPr id="46" name="Text Placeholder 6">
            <a:extLst>
              <a:ext uri="{FF2B5EF4-FFF2-40B4-BE49-F238E27FC236}">
                <a16:creationId xmlns:a16="http://schemas.microsoft.com/office/drawing/2014/main" id="{7301CD87-76A1-C040-9A0C-2B465D32A7BF}"/>
              </a:ext>
            </a:extLst>
          </p:cNvPr>
          <p:cNvSpPr>
            <a:spLocks noGrp="1"/>
          </p:cNvSpPr>
          <p:nvPr>
            <p:ph type="body" sz="quarter" idx="41"/>
          </p:nvPr>
        </p:nvSpPr>
        <p:spPr>
          <a:xfrm>
            <a:off x="4576064" y="4030382"/>
            <a:ext cx="1408176" cy="1188720"/>
          </a:xfrm>
        </p:spPr>
        <p:txBody>
          <a:bodyPr/>
          <a:lstStyle>
            <a:lvl1pPr>
              <a:spcAft>
                <a:spcPts val="200"/>
              </a:spcAft>
              <a:defRPr sz="1200" b="0" i="0">
                <a:latin typeface="Inter SemiBold" panose="02000503000000020004" pitchFamily="2" charset="0"/>
                <a:ea typeface="Inter SemiBold" panose="02000503000000020004" pitchFamily="2" charset="0"/>
              </a:defRPr>
            </a:lvl1pPr>
            <a:lvl2pPr marL="0" indent="0">
              <a:buNone/>
              <a:defRPr sz="1200" i="0"/>
            </a:lvl2pPr>
            <a:lvl3pPr>
              <a:defRPr sz="1400"/>
            </a:lvl3pPr>
            <a:lvl4pPr>
              <a:defRPr sz="1400"/>
            </a:lvl4pPr>
            <a:lvl5pPr>
              <a:defRPr sz="1400"/>
            </a:lvl5pPr>
          </a:lstStyle>
          <a:p>
            <a:pPr lvl="0"/>
            <a:r>
              <a:rPr lang="en-US"/>
              <a:t>Click to edit Master text styles</a:t>
            </a:r>
          </a:p>
          <a:p>
            <a:pPr lvl="1"/>
            <a:r>
              <a:rPr lang="en-US"/>
              <a:t>Second level</a:t>
            </a:r>
          </a:p>
        </p:txBody>
      </p:sp>
      <p:sp>
        <p:nvSpPr>
          <p:cNvPr id="47" name="Text Placeholder 6">
            <a:extLst>
              <a:ext uri="{FF2B5EF4-FFF2-40B4-BE49-F238E27FC236}">
                <a16:creationId xmlns:a16="http://schemas.microsoft.com/office/drawing/2014/main" id="{32B9C53B-81EB-A748-8D62-11E10A4C3684}"/>
              </a:ext>
            </a:extLst>
          </p:cNvPr>
          <p:cNvSpPr>
            <a:spLocks noGrp="1"/>
          </p:cNvSpPr>
          <p:nvPr>
            <p:ph type="body" sz="quarter" idx="42"/>
          </p:nvPr>
        </p:nvSpPr>
        <p:spPr>
          <a:xfrm>
            <a:off x="7451344" y="4030382"/>
            <a:ext cx="1408176" cy="1188720"/>
          </a:xfrm>
        </p:spPr>
        <p:txBody>
          <a:bodyPr/>
          <a:lstStyle>
            <a:lvl1pPr>
              <a:spcAft>
                <a:spcPts val="200"/>
              </a:spcAft>
              <a:defRPr sz="1200" b="0" i="0">
                <a:latin typeface="Inter SemiBold" panose="02000503000000020004" pitchFamily="2" charset="0"/>
                <a:ea typeface="Inter SemiBold" panose="02000503000000020004" pitchFamily="2" charset="0"/>
              </a:defRPr>
            </a:lvl1pPr>
            <a:lvl2pPr marL="0" indent="0">
              <a:buNone/>
              <a:defRPr sz="1200" i="0"/>
            </a:lvl2pPr>
            <a:lvl3pPr>
              <a:defRPr sz="1400"/>
            </a:lvl3pPr>
            <a:lvl4pPr>
              <a:defRPr sz="1400"/>
            </a:lvl4pPr>
            <a:lvl5pPr>
              <a:defRPr sz="1400"/>
            </a:lvl5pPr>
          </a:lstStyle>
          <a:p>
            <a:pPr lvl="0"/>
            <a:r>
              <a:rPr lang="en-US"/>
              <a:t>Click to edit Master text styles</a:t>
            </a:r>
          </a:p>
          <a:p>
            <a:pPr lvl="1"/>
            <a:r>
              <a:rPr lang="en-US"/>
              <a:t>Second level</a:t>
            </a:r>
          </a:p>
        </p:txBody>
      </p:sp>
      <p:sp>
        <p:nvSpPr>
          <p:cNvPr id="48" name="Text Placeholder 6">
            <a:extLst>
              <a:ext uri="{FF2B5EF4-FFF2-40B4-BE49-F238E27FC236}">
                <a16:creationId xmlns:a16="http://schemas.microsoft.com/office/drawing/2014/main" id="{9E73DF7C-BD9F-854D-99C4-EF0F911018A5}"/>
              </a:ext>
            </a:extLst>
          </p:cNvPr>
          <p:cNvSpPr>
            <a:spLocks noGrp="1"/>
          </p:cNvSpPr>
          <p:nvPr>
            <p:ph type="body" sz="quarter" idx="43"/>
          </p:nvPr>
        </p:nvSpPr>
        <p:spPr>
          <a:xfrm>
            <a:off x="10326624" y="4030382"/>
            <a:ext cx="1408176" cy="1188720"/>
          </a:xfrm>
        </p:spPr>
        <p:txBody>
          <a:bodyPr/>
          <a:lstStyle>
            <a:lvl1pPr>
              <a:spcAft>
                <a:spcPts val="200"/>
              </a:spcAft>
              <a:defRPr sz="1200" b="0" i="0">
                <a:latin typeface="Inter SemiBold" panose="02000503000000020004" pitchFamily="2" charset="0"/>
                <a:ea typeface="Inter SemiBold" panose="02000503000000020004" pitchFamily="2" charset="0"/>
              </a:defRPr>
            </a:lvl1pPr>
            <a:lvl2pPr marL="0" indent="0">
              <a:buNone/>
              <a:defRPr sz="1200" i="0"/>
            </a:lvl2pPr>
            <a:lvl3pPr>
              <a:defRPr sz="1400"/>
            </a:lvl3pPr>
            <a:lvl4pPr>
              <a:defRPr sz="1400"/>
            </a:lvl4pPr>
            <a:lvl5pPr>
              <a:defRPr sz="1400"/>
            </a:lvl5pPr>
          </a:lstStyle>
          <a:p>
            <a:pPr lvl="0"/>
            <a:r>
              <a:rPr lang="en-US"/>
              <a:t>Click to edit Master text styles</a:t>
            </a:r>
          </a:p>
          <a:p>
            <a:pPr lvl="1"/>
            <a:r>
              <a:rPr lang="en-US"/>
              <a:t>Second level</a:t>
            </a:r>
          </a:p>
        </p:txBody>
      </p:sp>
      <p:sp>
        <p:nvSpPr>
          <p:cNvPr id="49" name="Text Placeholder 8">
            <a:extLst>
              <a:ext uri="{FF2B5EF4-FFF2-40B4-BE49-F238E27FC236}">
                <a16:creationId xmlns:a16="http://schemas.microsoft.com/office/drawing/2014/main" id="{AFFF2737-337F-C94C-8CCD-EDBBBF90CC93}"/>
              </a:ext>
            </a:extLst>
          </p:cNvPr>
          <p:cNvSpPr>
            <a:spLocks noGrp="1"/>
          </p:cNvSpPr>
          <p:nvPr>
            <p:ph type="body" sz="quarter" idx="44"/>
          </p:nvPr>
        </p:nvSpPr>
        <p:spPr>
          <a:xfrm>
            <a:off x="457200" y="5410200"/>
            <a:ext cx="2651760" cy="640080"/>
          </a:xfrm>
        </p:spPr>
        <p:txBody>
          <a:bodyPr/>
          <a:lstStyle>
            <a:lvl1pPr>
              <a:spcAft>
                <a:spcPts val="200"/>
              </a:spcAft>
              <a:defRPr sz="1050"/>
            </a:lvl1pPr>
            <a:lvl2pPr marL="91440" indent="-91440">
              <a:spcAft>
                <a:spcPts val="200"/>
              </a:spcAft>
              <a:defRPr sz="1050"/>
            </a:lvl2pPr>
            <a:lvl3pPr>
              <a:defRPr sz="1200"/>
            </a:lvl3pPr>
            <a:lvl4pPr>
              <a:defRPr sz="1200"/>
            </a:lvl4pPr>
            <a:lvl5pPr>
              <a:defRPr sz="1200"/>
            </a:lvl5pPr>
          </a:lstStyle>
          <a:p>
            <a:pPr lvl="0"/>
            <a:r>
              <a:rPr lang="en-US"/>
              <a:t>Click to edit Master text styles</a:t>
            </a:r>
          </a:p>
          <a:p>
            <a:pPr lvl="1"/>
            <a:r>
              <a:rPr lang="en-US"/>
              <a:t>Second level</a:t>
            </a:r>
          </a:p>
        </p:txBody>
      </p:sp>
      <p:sp>
        <p:nvSpPr>
          <p:cNvPr id="50" name="Text Placeholder 8">
            <a:extLst>
              <a:ext uri="{FF2B5EF4-FFF2-40B4-BE49-F238E27FC236}">
                <a16:creationId xmlns:a16="http://schemas.microsoft.com/office/drawing/2014/main" id="{88EAB263-BD40-724A-A7AA-42191BC14352}"/>
              </a:ext>
            </a:extLst>
          </p:cNvPr>
          <p:cNvSpPr>
            <a:spLocks noGrp="1"/>
          </p:cNvSpPr>
          <p:nvPr>
            <p:ph type="body" sz="quarter" idx="45"/>
          </p:nvPr>
        </p:nvSpPr>
        <p:spPr>
          <a:xfrm>
            <a:off x="3333750" y="5410200"/>
            <a:ext cx="2651760" cy="640080"/>
          </a:xfrm>
        </p:spPr>
        <p:txBody>
          <a:bodyPr/>
          <a:lstStyle>
            <a:lvl1pPr>
              <a:spcAft>
                <a:spcPts val="200"/>
              </a:spcAft>
              <a:defRPr sz="1050"/>
            </a:lvl1pPr>
            <a:lvl2pPr marL="91440" indent="-91440">
              <a:spcAft>
                <a:spcPts val="200"/>
              </a:spcAft>
              <a:defRPr sz="1050"/>
            </a:lvl2pPr>
            <a:lvl3pPr>
              <a:defRPr sz="1200"/>
            </a:lvl3pPr>
            <a:lvl4pPr>
              <a:defRPr sz="1200"/>
            </a:lvl4pPr>
            <a:lvl5pPr>
              <a:defRPr sz="1200"/>
            </a:lvl5pPr>
          </a:lstStyle>
          <a:p>
            <a:pPr lvl="0"/>
            <a:r>
              <a:rPr lang="en-US"/>
              <a:t>Click to edit Master text styles</a:t>
            </a:r>
          </a:p>
          <a:p>
            <a:pPr lvl="1"/>
            <a:r>
              <a:rPr lang="en-US"/>
              <a:t>Second level</a:t>
            </a:r>
          </a:p>
        </p:txBody>
      </p:sp>
      <p:sp>
        <p:nvSpPr>
          <p:cNvPr id="51" name="Text Placeholder 8">
            <a:extLst>
              <a:ext uri="{FF2B5EF4-FFF2-40B4-BE49-F238E27FC236}">
                <a16:creationId xmlns:a16="http://schemas.microsoft.com/office/drawing/2014/main" id="{FADB9B56-C8C2-D848-89F7-CADBC54BF4AA}"/>
              </a:ext>
            </a:extLst>
          </p:cNvPr>
          <p:cNvSpPr>
            <a:spLocks noGrp="1"/>
          </p:cNvSpPr>
          <p:nvPr>
            <p:ph type="body" sz="quarter" idx="46"/>
          </p:nvPr>
        </p:nvSpPr>
        <p:spPr>
          <a:xfrm>
            <a:off x="6210300" y="5410200"/>
            <a:ext cx="2651760" cy="640080"/>
          </a:xfrm>
        </p:spPr>
        <p:txBody>
          <a:bodyPr/>
          <a:lstStyle>
            <a:lvl1pPr>
              <a:spcAft>
                <a:spcPts val="200"/>
              </a:spcAft>
              <a:defRPr sz="1050"/>
            </a:lvl1pPr>
            <a:lvl2pPr marL="91440" indent="-91440">
              <a:spcAft>
                <a:spcPts val="200"/>
              </a:spcAft>
              <a:defRPr sz="1050"/>
            </a:lvl2pPr>
            <a:lvl3pPr>
              <a:defRPr sz="1200"/>
            </a:lvl3pPr>
            <a:lvl4pPr>
              <a:defRPr sz="1200"/>
            </a:lvl4pPr>
            <a:lvl5pPr>
              <a:defRPr sz="1200"/>
            </a:lvl5pPr>
          </a:lstStyle>
          <a:p>
            <a:pPr lvl="0"/>
            <a:r>
              <a:rPr lang="en-US"/>
              <a:t>Click to edit Master text styles</a:t>
            </a:r>
          </a:p>
          <a:p>
            <a:pPr lvl="1"/>
            <a:r>
              <a:rPr lang="en-US"/>
              <a:t>Second level</a:t>
            </a:r>
          </a:p>
        </p:txBody>
      </p:sp>
      <p:sp>
        <p:nvSpPr>
          <p:cNvPr id="52" name="Text Placeholder 8">
            <a:extLst>
              <a:ext uri="{FF2B5EF4-FFF2-40B4-BE49-F238E27FC236}">
                <a16:creationId xmlns:a16="http://schemas.microsoft.com/office/drawing/2014/main" id="{80FC0408-4D63-7C42-A9B1-E9812ACFC31B}"/>
              </a:ext>
            </a:extLst>
          </p:cNvPr>
          <p:cNvSpPr>
            <a:spLocks noGrp="1"/>
          </p:cNvSpPr>
          <p:nvPr>
            <p:ph type="body" sz="quarter" idx="47"/>
          </p:nvPr>
        </p:nvSpPr>
        <p:spPr>
          <a:xfrm>
            <a:off x="9086850" y="5410200"/>
            <a:ext cx="2651760" cy="640080"/>
          </a:xfrm>
        </p:spPr>
        <p:txBody>
          <a:bodyPr/>
          <a:lstStyle>
            <a:lvl1pPr>
              <a:spcAft>
                <a:spcPts val="200"/>
              </a:spcAft>
              <a:defRPr sz="1050"/>
            </a:lvl1pPr>
            <a:lvl2pPr marL="91440" indent="-91440">
              <a:spcAft>
                <a:spcPts val="200"/>
              </a:spcAft>
              <a:defRPr sz="1050"/>
            </a:lvl2pPr>
            <a:lvl3pPr>
              <a:defRPr sz="1200"/>
            </a:lvl3pPr>
            <a:lvl4pPr>
              <a:defRPr sz="1200"/>
            </a:lvl4pPr>
            <a:lvl5pPr>
              <a:defRPr sz="1200"/>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2147800709"/>
      </p:ext>
    </p:extLst>
  </p:cSld>
  <p:clrMapOvr>
    <a:masterClrMapping/>
  </p:clrMapOvr>
  <p:extLst>
    <p:ext uri="{DCECCB84-F9BA-43D5-87BE-67443E8EF086}">
      <p15:sldGuideLst xmlns:p15="http://schemas.microsoft.com/office/powerpoint/2012/main">
        <p15:guide id="1" orient="horz" pos="648" userDrawn="1">
          <p15:clr>
            <a:srgbClr val="FBAE40"/>
          </p15:clr>
        </p15:guide>
        <p15:guide id="2" orient="horz" pos="1104" userDrawn="1">
          <p15:clr>
            <a:srgbClr val="FBAE40"/>
          </p15:clr>
        </p15:guide>
        <p15:guide id="3" orient="horz" pos="3744" userDrawn="1">
          <p15:clr>
            <a:srgbClr val="FBAE40"/>
          </p15:clr>
        </p15:guide>
        <p15:guide id="4" pos="3912" userDrawn="1">
          <p15:clr>
            <a:srgbClr val="FBAE40"/>
          </p15:clr>
        </p15:guide>
        <p15:guide id="5" pos="2102" userDrawn="1">
          <p15:clr>
            <a:srgbClr val="FBAE40"/>
          </p15:clr>
        </p15:guide>
        <p15:guide id="6" pos="5724" userDrawn="1">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ark-Ligh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309D6DA-954B-1B42-9E01-790184B814BA}"/>
              </a:ext>
            </a:extLst>
          </p:cNvPr>
          <p:cNvSpPr/>
          <p:nvPr userDrawn="1"/>
        </p:nvSpPr>
        <p:spPr>
          <a:xfrm>
            <a:off x="0" y="0"/>
            <a:ext cx="50292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spcAft>
                <a:spcPts val="800"/>
              </a:spcAft>
            </a:pPr>
            <a:endParaRPr lang="en-US" dirty="0">
              <a:solidFill>
                <a:schemeClr val="tx1"/>
              </a:solidFill>
            </a:endParaRPr>
          </a:p>
        </p:txBody>
      </p:sp>
      <p:pic>
        <p:nvPicPr>
          <p:cNvPr id="11" name="Logo">
            <a:extLst>
              <a:ext uri="{FF2B5EF4-FFF2-40B4-BE49-F238E27FC236}">
                <a16:creationId xmlns:a16="http://schemas.microsoft.com/office/drawing/2014/main" id="{28ACF708-566E-C246-9A0D-BD420C83F1D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39725" y="6140450"/>
            <a:ext cx="1060704" cy="376107"/>
          </a:xfrm>
          <a:prstGeom prst="rect">
            <a:avLst/>
          </a:prstGeom>
        </p:spPr>
      </p:pic>
      <p:sp>
        <p:nvSpPr>
          <p:cNvPr id="5" name="Footer Placeholder 4">
            <a:extLst>
              <a:ext uri="{FF2B5EF4-FFF2-40B4-BE49-F238E27FC236}">
                <a16:creationId xmlns:a16="http://schemas.microsoft.com/office/drawing/2014/main" id="{AC903ABD-F99D-BEDD-9ACE-8DECFA0AD25B}"/>
              </a:ext>
            </a:extLst>
          </p:cNvPr>
          <p:cNvSpPr>
            <a:spLocks noGrp="1"/>
          </p:cNvSpPr>
          <p:nvPr>
            <p:ph type="ftr" sz="quarter" idx="11"/>
          </p:nvPr>
        </p:nvSpPr>
        <p:spPr>
          <a:xfrm>
            <a:off x="9220200" y="6286500"/>
            <a:ext cx="2057400" cy="365759"/>
          </a:xfrm>
          <a:prstGeom prst="rect">
            <a:avLst/>
          </a:prstGeom>
        </p:spPr>
        <p:txBody>
          <a:bodyPr/>
          <a:lstStyle/>
          <a:p>
            <a:pPr algn="l"/>
            <a:r>
              <a:rPr lang="en-US" dirty="0"/>
              <a:t>Internal use only</a:t>
            </a:r>
          </a:p>
        </p:txBody>
      </p:sp>
      <p:sp>
        <p:nvSpPr>
          <p:cNvPr id="6" name="Slide Number Placeholder 5">
            <a:extLst>
              <a:ext uri="{FF2B5EF4-FFF2-40B4-BE49-F238E27FC236}">
                <a16:creationId xmlns:a16="http://schemas.microsoft.com/office/drawing/2014/main" id="{4D144C36-C68F-FD43-FB16-A8D1A7DF07F3}"/>
              </a:ext>
            </a:extLst>
          </p:cNvPr>
          <p:cNvSpPr>
            <a:spLocks noGrp="1"/>
          </p:cNvSpPr>
          <p:nvPr>
            <p:ph type="sldNum" sz="quarter" idx="12"/>
          </p:nvPr>
        </p:nvSpPr>
        <p:spPr/>
        <p:txBody>
          <a:bodyPr/>
          <a:lstStyle/>
          <a:p>
            <a:fld id="{0885F5B2-48F7-4F18-A961-C29AAE44EB58}" type="slidenum">
              <a:rPr lang="en-US" smtClean="0"/>
              <a:t>‹#›</a:t>
            </a:fld>
            <a:endParaRPr lang="en-US" dirty="0"/>
          </a:p>
        </p:txBody>
      </p:sp>
      <p:sp>
        <p:nvSpPr>
          <p:cNvPr id="10" name="Eyebrow">
            <a:extLst>
              <a:ext uri="{FF2B5EF4-FFF2-40B4-BE49-F238E27FC236}">
                <a16:creationId xmlns:a16="http://schemas.microsoft.com/office/drawing/2014/main" id="{05BBFDE4-B16B-D04B-A166-DEF0C45AE8FB}"/>
              </a:ext>
            </a:extLst>
          </p:cNvPr>
          <p:cNvSpPr>
            <a:spLocks noGrp="1"/>
          </p:cNvSpPr>
          <p:nvPr>
            <p:ph type="body" sz="quarter" idx="13" hasCustomPrompt="1"/>
          </p:nvPr>
        </p:nvSpPr>
        <p:spPr>
          <a:xfrm>
            <a:off x="457200" y="266700"/>
            <a:ext cx="4343400" cy="228600"/>
          </a:xfrm>
        </p:spPr>
        <p:txBody>
          <a:bodyPr/>
          <a:lstStyle>
            <a:lvl1pPr>
              <a:spcAft>
                <a:spcPts val="0"/>
              </a:spcAft>
              <a:defRPr sz="1100">
                <a:solidFill>
                  <a:schemeClr val="bg1"/>
                </a:solidFill>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t>
            </a:r>
            <a:r>
              <a:rPr lang="en-US" dirty="0"/>
              <a:t>Optional eyebrow or section title</a:t>
            </a:r>
            <a:r>
              <a:rPr lang="en-US"/>
              <a:t>]</a:t>
            </a:r>
            <a:endParaRPr lang="en-US" dirty="0"/>
          </a:p>
        </p:txBody>
      </p:sp>
      <p:sp>
        <p:nvSpPr>
          <p:cNvPr id="2" name="Title 1">
            <a:extLst>
              <a:ext uri="{FF2B5EF4-FFF2-40B4-BE49-F238E27FC236}">
                <a16:creationId xmlns:a16="http://schemas.microsoft.com/office/drawing/2014/main" id="{2B356456-1DBD-BB1B-3E46-C67644F78A3F}"/>
              </a:ext>
            </a:extLst>
          </p:cNvPr>
          <p:cNvSpPr>
            <a:spLocks noGrp="1"/>
          </p:cNvSpPr>
          <p:nvPr>
            <p:ph type="title"/>
          </p:nvPr>
        </p:nvSpPr>
        <p:spPr>
          <a:xfrm>
            <a:off x="457200" y="1028700"/>
            <a:ext cx="4340087" cy="1409700"/>
          </a:xfrm>
        </p:spPr>
        <p:txBody>
          <a:bodyPr/>
          <a:lstStyle>
            <a:lvl1pPr>
              <a:defRPr>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16740022-8C04-0485-6253-5ADE6BE18DD9}"/>
              </a:ext>
            </a:extLst>
          </p:cNvPr>
          <p:cNvSpPr>
            <a:spLocks noGrp="1"/>
          </p:cNvSpPr>
          <p:nvPr>
            <p:ph idx="1"/>
          </p:nvPr>
        </p:nvSpPr>
        <p:spPr>
          <a:xfrm>
            <a:off x="457199" y="2438400"/>
            <a:ext cx="4340087" cy="350520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2">
            <a:extLst>
              <a:ext uri="{FF2B5EF4-FFF2-40B4-BE49-F238E27FC236}">
                <a16:creationId xmlns:a16="http://schemas.microsoft.com/office/drawing/2014/main" id="{78A37C84-62A8-1240-B0A4-BCD3A29B20AD}"/>
              </a:ext>
            </a:extLst>
          </p:cNvPr>
          <p:cNvSpPr>
            <a:spLocks noGrp="1"/>
          </p:cNvSpPr>
          <p:nvPr>
            <p:ph idx="14"/>
          </p:nvPr>
        </p:nvSpPr>
        <p:spPr>
          <a:xfrm>
            <a:off x="5257800" y="1028700"/>
            <a:ext cx="6477000" cy="49149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Box 12">
            <a:extLst>
              <a:ext uri="{FF2B5EF4-FFF2-40B4-BE49-F238E27FC236}">
                <a16:creationId xmlns:a16="http://schemas.microsoft.com/office/drawing/2014/main" id="{20ECFE5C-15A2-8449-899A-8B2C49FB6603}"/>
              </a:ext>
            </a:extLst>
          </p:cNvPr>
          <p:cNvSpPr txBox="1"/>
          <p:nvPr userDrawn="1"/>
        </p:nvSpPr>
        <p:spPr>
          <a:xfrm>
            <a:off x="1737360" y="6286500"/>
            <a:ext cx="2194560" cy="365760"/>
          </a:xfrm>
          <a:prstGeom prst="rect">
            <a:avLst/>
          </a:prstGeom>
          <a:noFill/>
        </p:spPr>
        <p:txBody>
          <a:bodyPr wrap="square" lIns="0" tIns="0" rIns="0" bIns="0" rtlCol="0">
            <a:noAutofit/>
          </a:bodyPr>
          <a:lstStyle/>
          <a:p>
            <a:pPr algn="l">
              <a:spcAft>
                <a:spcPts val="800"/>
              </a:spcAft>
            </a:pPr>
            <a:r>
              <a:rPr lang="en-US" sz="900">
                <a:solidFill>
                  <a:schemeClr val="bg1"/>
                </a:solidFill>
              </a:rPr>
              <a:t>© 2023 Teradata. All rights reserved.</a:t>
            </a:r>
          </a:p>
        </p:txBody>
      </p:sp>
    </p:spTree>
    <p:extLst>
      <p:ext uri="{BB962C8B-B14F-4D97-AF65-F5344CB8AC3E}">
        <p14:creationId xmlns:p14="http://schemas.microsoft.com/office/powerpoint/2010/main" val="1684807872"/>
      </p:ext>
    </p:extLst>
  </p:cSld>
  <p:clrMapOvr>
    <a:masterClrMapping/>
  </p:clrMapOvr>
  <p:extLst>
    <p:ext uri="{DCECCB84-F9BA-43D5-87BE-67443E8EF086}">
      <p15:sldGuideLst xmlns:p15="http://schemas.microsoft.com/office/powerpoint/2012/main">
        <p15:guide id="1" orient="horz" pos="648" userDrawn="1">
          <p15:clr>
            <a:srgbClr val="FBAE40"/>
          </p15:clr>
        </p15:guide>
        <p15:guide id="2" orient="horz" pos="1536" userDrawn="1">
          <p15:clr>
            <a:srgbClr val="FBAE40"/>
          </p15:clr>
        </p15:guide>
        <p15:guide id="3" orient="horz" pos="3744" userDrawn="1">
          <p15:clr>
            <a:srgbClr val="FBAE40"/>
          </p15:clr>
        </p15:guide>
        <p15:guide id="4" pos="3312" userDrawn="1">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Light-Dark">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309D6DA-954B-1B42-9E01-790184B814BA}"/>
              </a:ext>
            </a:extLst>
          </p:cNvPr>
          <p:cNvSpPr/>
          <p:nvPr userDrawn="1"/>
        </p:nvSpPr>
        <p:spPr>
          <a:xfrm>
            <a:off x="5029201" y="0"/>
            <a:ext cx="71628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spcAft>
                <a:spcPts val="800"/>
              </a:spcAft>
            </a:pPr>
            <a:endParaRPr lang="en-US" dirty="0">
              <a:solidFill>
                <a:schemeClr val="tx1"/>
              </a:solidFill>
            </a:endParaRPr>
          </a:p>
        </p:txBody>
      </p:sp>
      <p:sp>
        <p:nvSpPr>
          <p:cNvPr id="5" name="Footer Placeholder 4">
            <a:extLst>
              <a:ext uri="{FF2B5EF4-FFF2-40B4-BE49-F238E27FC236}">
                <a16:creationId xmlns:a16="http://schemas.microsoft.com/office/drawing/2014/main" id="{AC903ABD-F99D-BEDD-9ACE-8DECFA0AD25B}"/>
              </a:ext>
            </a:extLst>
          </p:cNvPr>
          <p:cNvSpPr>
            <a:spLocks noGrp="1"/>
          </p:cNvSpPr>
          <p:nvPr>
            <p:ph type="ftr" sz="quarter" idx="11"/>
          </p:nvPr>
        </p:nvSpPr>
        <p:spPr>
          <a:xfrm>
            <a:off x="9220200" y="6286500"/>
            <a:ext cx="2057400" cy="365759"/>
          </a:xfrm>
          <a:prstGeom prst="rect">
            <a:avLst/>
          </a:prstGeom>
        </p:spPr>
        <p:txBody>
          <a:bodyPr/>
          <a:lstStyle>
            <a:lvl1pPr>
              <a:defRPr>
                <a:solidFill>
                  <a:schemeClr val="bg1"/>
                </a:solidFill>
              </a:defRPr>
            </a:lvl1pPr>
          </a:lstStyle>
          <a:p>
            <a:pPr algn="l"/>
            <a:r>
              <a:rPr lang="en-US" dirty="0"/>
              <a:t>Internal use only</a:t>
            </a:r>
          </a:p>
        </p:txBody>
      </p:sp>
      <p:sp>
        <p:nvSpPr>
          <p:cNvPr id="6" name="Slide Number Placeholder 5">
            <a:extLst>
              <a:ext uri="{FF2B5EF4-FFF2-40B4-BE49-F238E27FC236}">
                <a16:creationId xmlns:a16="http://schemas.microsoft.com/office/drawing/2014/main" id="{4D144C36-C68F-FD43-FB16-A8D1A7DF07F3}"/>
              </a:ext>
            </a:extLst>
          </p:cNvPr>
          <p:cNvSpPr>
            <a:spLocks noGrp="1"/>
          </p:cNvSpPr>
          <p:nvPr>
            <p:ph type="sldNum" sz="quarter" idx="12"/>
          </p:nvPr>
        </p:nvSpPr>
        <p:spPr/>
        <p:txBody>
          <a:bodyPr/>
          <a:lstStyle>
            <a:lvl1pPr>
              <a:defRPr>
                <a:solidFill>
                  <a:schemeClr val="bg1"/>
                </a:solidFill>
              </a:defRPr>
            </a:lvl1pPr>
          </a:lstStyle>
          <a:p>
            <a:fld id="{0885F5B2-48F7-4F18-A961-C29AAE44EB58}" type="slidenum">
              <a:rPr lang="en-US" smtClean="0"/>
              <a:pPr/>
              <a:t>‹#›</a:t>
            </a:fld>
            <a:endParaRPr lang="en-US" dirty="0"/>
          </a:p>
        </p:txBody>
      </p:sp>
      <p:sp>
        <p:nvSpPr>
          <p:cNvPr id="10" name="Eyebrow">
            <a:extLst>
              <a:ext uri="{FF2B5EF4-FFF2-40B4-BE49-F238E27FC236}">
                <a16:creationId xmlns:a16="http://schemas.microsoft.com/office/drawing/2014/main" id="{05BBFDE4-B16B-D04B-A166-DEF0C45AE8FB}"/>
              </a:ext>
            </a:extLst>
          </p:cNvPr>
          <p:cNvSpPr>
            <a:spLocks noGrp="1"/>
          </p:cNvSpPr>
          <p:nvPr>
            <p:ph type="body" sz="quarter" idx="13" hasCustomPrompt="1"/>
          </p:nvPr>
        </p:nvSpPr>
        <p:spPr>
          <a:xfrm>
            <a:off x="457200" y="266700"/>
            <a:ext cx="4343400" cy="228600"/>
          </a:xfrm>
        </p:spPr>
        <p:txBody>
          <a:bodyPr/>
          <a:lstStyle>
            <a:lvl1pPr>
              <a:spcAft>
                <a:spcPts val="0"/>
              </a:spcAft>
              <a:defRPr sz="1100">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t>
            </a:r>
            <a:r>
              <a:rPr lang="en-US" dirty="0"/>
              <a:t>Optional eyebrow or section title</a:t>
            </a:r>
            <a:r>
              <a:rPr lang="en-US"/>
              <a:t>]</a:t>
            </a:r>
            <a:endParaRPr lang="en-US" dirty="0"/>
          </a:p>
        </p:txBody>
      </p:sp>
      <p:sp>
        <p:nvSpPr>
          <p:cNvPr id="2" name="Title 1">
            <a:extLst>
              <a:ext uri="{FF2B5EF4-FFF2-40B4-BE49-F238E27FC236}">
                <a16:creationId xmlns:a16="http://schemas.microsoft.com/office/drawing/2014/main" id="{2B356456-1DBD-BB1B-3E46-C67644F78A3F}"/>
              </a:ext>
            </a:extLst>
          </p:cNvPr>
          <p:cNvSpPr>
            <a:spLocks noGrp="1"/>
          </p:cNvSpPr>
          <p:nvPr>
            <p:ph type="title"/>
          </p:nvPr>
        </p:nvSpPr>
        <p:spPr>
          <a:xfrm>
            <a:off x="457200" y="1028700"/>
            <a:ext cx="4340087" cy="1409700"/>
          </a:xfrm>
        </p:spPr>
        <p:txBody>
          <a:bodyPr/>
          <a:lstStyle>
            <a:lvl1pPr>
              <a:defRPr>
                <a:solidFill>
                  <a:schemeClr val="tx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16740022-8C04-0485-6253-5ADE6BE18DD9}"/>
              </a:ext>
            </a:extLst>
          </p:cNvPr>
          <p:cNvSpPr>
            <a:spLocks noGrp="1"/>
          </p:cNvSpPr>
          <p:nvPr>
            <p:ph idx="1"/>
          </p:nvPr>
        </p:nvSpPr>
        <p:spPr>
          <a:xfrm>
            <a:off x="457199" y="2438400"/>
            <a:ext cx="4340087" cy="35052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2">
            <a:extLst>
              <a:ext uri="{FF2B5EF4-FFF2-40B4-BE49-F238E27FC236}">
                <a16:creationId xmlns:a16="http://schemas.microsoft.com/office/drawing/2014/main" id="{78A37C84-62A8-1240-B0A4-BCD3A29B20AD}"/>
              </a:ext>
            </a:extLst>
          </p:cNvPr>
          <p:cNvSpPr>
            <a:spLocks noGrp="1"/>
          </p:cNvSpPr>
          <p:nvPr>
            <p:ph idx="14"/>
          </p:nvPr>
        </p:nvSpPr>
        <p:spPr>
          <a:xfrm>
            <a:off x="5257800" y="1028700"/>
            <a:ext cx="6477000" cy="491490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45909590"/>
      </p:ext>
    </p:extLst>
  </p:cSld>
  <p:clrMapOvr>
    <a:masterClrMapping/>
  </p:clrMapOvr>
  <p:extLst>
    <p:ext uri="{DCECCB84-F9BA-43D5-87BE-67443E8EF086}">
      <p15:sldGuideLst xmlns:p15="http://schemas.microsoft.com/office/powerpoint/2012/main">
        <p15:guide id="1" orient="horz" pos="648" userDrawn="1">
          <p15:clr>
            <a:srgbClr val="FBAE40"/>
          </p15:clr>
        </p15:guide>
        <p15:guide id="2" orient="horz" pos="1536" userDrawn="1">
          <p15:clr>
            <a:srgbClr val="FBAE40"/>
          </p15:clr>
        </p15:guide>
        <p15:guide id="3" orient="horz" pos="3744" userDrawn="1">
          <p15:clr>
            <a:srgbClr val="FBAE40"/>
          </p15:clr>
        </p15:guide>
        <p15:guide id="4" pos="3312" userDrawn="1">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Quote 1">
    <p:spTree>
      <p:nvGrpSpPr>
        <p:cNvPr id="1" name=""/>
        <p:cNvGrpSpPr/>
        <p:nvPr/>
      </p:nvGrpSpPr>
      <p:grpSpPr>
        <a:xfrm>
          <a:off x="0" y="0"/>
          <a:ext cx="0" cy="0"/>
          <a:chOff x="0" y="0"/>
          <a:chExt cx="0" cy="0"/>
        </a:xfrm>
      </p:grpSpPr>
      <p:pic>
        <p:nvPicPr>
          <p:cNvPr id="13" name="Background">
            <a:extLst>
              <a:ext uri="{FF2B5EF4-FFF2-40B4-BE49-F238E27FC236}">
                <a16:creationId xmlns:a16="http://schemas.microsoft.com/office/drawing/2014/main" id="{FB51609D-079B-744D-9914-CAA56A3A35D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2" name="Logo">
            <a:extLst>
              <a:ext uri="{FF2B5EF4-FFF2-40B4-BE49-F238E27FC236}">
                <a16:creationId xmlns:a16="http://schemas.microsoft.com/office/drawing/2014/main" id="{02306B9D-59D8-854B-BEE8-759ECE12CF4C}"/>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339726" y="6140450"/>
            <a:ext cx="1060701" cy="376107"/>
          </a:xfrm>
          <a:prstGeom prst="rect">
            <a:avLst/>
          </a:prstGeom>
        </p:spPr>
      </p:pic>
      <p:sp>
        <p:nvSpPr>
          <p:cNvPr id="5" name="Footer Placeholder 4">
            <a:extLst>
              <a:ext uri="{FF2B5EF4-FFF2-40B4-BE49-F238E27FC236}">
                <a16:creationId xmlns:a16="http://schemas.microsoft.com/office/drawing/2014/main" id="{AC903ABD-F99D-BEDD-9ACE-8DECFA0AD25B}"/>
              </a:ext>
            </a:extLst>
          </p:cNvPr>
          <p:cNvSpPr>
            <a:spLocks noGrp="1"/>
          </p:cNvSpPr>
          <p:nvPr>
            <p:ph type="ftr" sz="quarter" idx="11"/>
          </p:nvPr>
        </p:nvSpPr>
        <p:spPr>
          <a:xfrm>
            <a:off x="9220200" y="6286500"/>
            <a:ext cx="2057400" cy="365759"/>
          </a:xfrm>
          <a:prstGeom prst="rect">
            <a:avLst/>
          </a:prstGeom>
        </p:spPr>
        <p:txBody>
          <a:bodyPr/>
          <a:lstStyle/>
          <a:p>
            <a:pPr algn="l"/>
            <a:r>
              <a:rPr lang="en-US" dirty="0"/>
              <a:t>Internal use only</a:t>
            </a:r>
          </a:p>
        </p:txBody>
      </p:sp>
      <p:sp>
        <p:nvSpPr>
          <p:cNvPr id="6" name="Slide Number Placeholder 5">
            <a:extLst>
              <a:ext uri="{FF2B5EF4-FFF2-40B4-BE49-F238E27FC236}">
                <a16:creationId xmlns:a16="http://schemas.microsoft.com/office/drawing/2014/main" id="{4D144C36-C68F-FD43-FB16-A8D1A7DF07F3}"/>
              </a:ext>
            </a:extLst>
          </p:cNvPr>
          <p:cNvSpPr>
            <a:spLocks noGrp="1"/>
          </p:cNvSpPr>
          <p:nvPr>
            <p:ph type="sldNum" sz="quarter" idx="12"/>
          </p:nvPr>
        </p:nvSpPr>
        <p:spPr/>
        <p:txBody>
          <a:bodyPr/>
          <a:lstStyle/>
          <a:p>
            <a:fld id="{0885F5B2-48F7-4F18-A961-C29AAE44EB58}" type="slidenum">
              <a:rPr lang="en-US" smtClean="0"/>
              <a:t>‹#›</a:t>
            </a:fld>
            <a:endParaRPr lang="en-US" dirty="0"/>
          </a:p>
        </p:txBody>
      </p:sp>
      <p:sp>
        <p:nvSpPr>
          <p:cNvPr id="10" name="Eyebrow">
            <a:extLst>
              <a:ext uri="{FF2B5EF4-FFF2-40B4-BE49-F238E27FC236}">
                <a16:creationId xmlns:a16="http://schemas.microsoft.com/office/drawing/2014/main" id="{05BBFDE4-B16B-D04B-A166-DEF0C45AE8FB}"/>
              </a:ext>
            </a:extLst>
          </p:cNvPr>
          <p:cNvSpPr>
            <a:spLocks noGrp="1"/>
          </p:cNvSpPr>
          <p:nvPr>
            <p:ph type="body" sz="quarter" idx="13" hasCustomPrompt="1"/>
          </p:nvPr>
        </p:nvSpPr>
        <p:spPr>
          <a:xfrm>
            <a:off x="457200" y="266700"/>
            <a:ext cx="11277600" cy="228600"/>
          </a:xfrm>
        </p:spPr>
        <p:txBody>
          <a:bodyPr/>
          <a:lstStyle>
            <a:lvl1pPr>
              <a:spcAft>
                <a:spcPts val="0"/>
              </a:spcAft>
              <a:defRPr sz="1100">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[Optional eyebrow or section title]</a:t>
            </a:r>
          </a:p>
        </p:txBody>
      </p:sp>
      <p:sp>
        <p:nvSpPr>
          <p:cNvPr id="9" name="TextBox 8">
            <a:extLst>
              <a:ext uri="{FF2B5EF4-FFF2-40B4-BE49-F238E27FC236}">
                <a16:creationId xmlns:a16="http://schemas.microsoft.com/office/drawing/2014/main" id="{7A19F526-BF97-8C44-8ADF-28371EBDC298}"/>
              </a:ext>
            </a:extLst>
          </p:cNvPr>
          <p:cNvSpPr txBox="1"/>
          <p:nvPr userDrawn="1"/>
        </p:nvSpPr>
        <p:spPr>
          <a:xfrm>
            <a:off x="1737360" y="6286500"/>
            <a:ext cx="2194560" cy="365760"/>
          </a:xfrm>
          <a:prstGeom prst="rect">
            <a:avLst/>
          </a:prstGeom>
          <a:noFill/>
        </p:spPr>
        <p:txBody>
          <a:bodyPr wrap="square" lIns="0" tIns="0" rIns="0" bIns="0" rtlCol="0">
            <a:noAutofit/>
          </a:bodyPr>
          <a:lstStyle/>
          <a:p>
            <a:pPr algn="l">
              <a:spcAft>
                <a:spcPts val="800"/>
              </a:spcAft>
            </a:pPr>
            <a:r>
              <a:rPr lang="en-US" sz="900"/>
              <a:t>© 2023 Teradata. All rights reserved.</a:t>
            </a:r>
          </a:p>
        </p:txBody>
      </p:sp>
      <p:sp>
        <p:nvSpPr>
          <p:cNvPr id="4" name="Text Placeholder 3">
            <a:extLst>
              <a:ext uri="{FF2B5EF4-FFF2-40B4-BE49-F238E27FC236}">
                <a16:creationId xmlns:a16="http://schemas.microsoft.com/office/drawing/2014/main" id="{77EED9E6-EB1C-E73A-696D-363D0EDB6345}"/>
              </a:ext>
            </a:extLst>
          </p:cNvPr>
          <p:cNvSpPr>
            <a:spLocks noGrp="1"/>
          </p:cNvSpPr>
          <p:nvPr>
            <p:ph type="body" sz="quarter" idx="14"/>
          </p:nvPr>
        </p:nvSpPr>
        <p:spPr>
          <a:xfrm>
            <a:off x="457200" y="971550"/>
            <a:ext cx="11277600" cy="4905376"/>
          </a:xfrm>
        </p:spPr>
        <p:txBody>
          <a:bodyPr/>
          <a:lstStyle>
            <a:lvl1pPr>
              <a:lnSpc>
                <a:spcPct val="90000"/>
              </a:lnSpc>
              <a:spcAft>
                <a:spcPts val="1400"/>
              </a:spcAft>
              <a:defRPr sz="3600">
                <a:solidFill>
                  <a:schemeClr val="bg1"/>
                </a:solidFill>
              </a:defRPr>
            </a:lvl1pPr>
            <a:lvl2pPr marL="0" indent="0">
              <a:spcAft>
                <a:spcPts val="1400"/>
              </a:spcAft>
              <a:buNone/>
              <a:defRPr sz="3600">
                <a:solidFill>
                  <a:schemeClr val="bg1"/>
                </a:solidFill>
              </a:defRPr>
            </a:lvl2pPr>
            <a:lvl3pPr marL="0" indent="0">
              <a:spcAft>
                <a:spcPts val="600"/>
              </a:spcAft>
              <a:buFontTx/>
              <a:buNone/>
              <a:defRPr sz="1400">
                <a:solidFill>
                  <a:schemeClr val="bg1"/>
                </a:solidFill>
              </a:defRPr>
            </a:lvl3pPr>
            <a:lvl4pPr marL="274320" indent="0">
              <a:buNone/>
              <a:defRPr/>
            </a:lvl4pPr>
            <a:lvl5pPr>
              <a:spcAft>
                <a:spcPts val="600"/>
              </a:spcAft>
              <a:defRPr sz="1400" i="1">
                <a:solidFill>
                  <a:schemeClr val="bg1"/>
                </a:solidFill>
              </a:defRPr>
            </a:lvl5pPr>
          </a:lstStyle>
          <a:p>
            <a:pPr lvl="0"/>
            <a:r>
              <a:rPr lang="en-US" dirty="0"/>
              <a:t>Click to edit Master text styles</a:t>
            </a:r>
          </a:p>
          <a:p>
            <a:pPr lvl="1"/>
            <a:r>
              <a:rPr lang="en-US" dirty="0"/>
              <a:t>Second level</a:t>
            </a:r>
          </a:p>
          <a:p>
            <a:pPr lvl="2"/>
            <a:r>
              <a:rPr lang="en-US" dirty="0"/>
              <a:t>—Third level</a:t>
            </a:r>
          </a:p>
          <a:p>
            <a:pPr lvl="2"/>
            <a:r>
              <a:rPr lang="en-US" dirty="0"/>
              <a:t>Fourth level</a:t>
            </a:r>
          </a:p>
          <a:p>
            <a:pPr lvl="4"/>
            <a:r>
              <a:rPr lang="en-US" dirty="0"/>
              <a:t>Fifth level</a:t>
            </a:r>
          </a:p>
        </p:txBody>
      </p:sp>
    </p:spTree>
    <p:extLst>
      <p:ext uri="{BB962C8B-B14F-4D97-AF65-F5344CB8AC3E}">
        <p14:creationId xmlns:p14="http://schemas.microsoft.com/office/powerpoint/2010/main" val="3328301892"/>
      </p:ext>
    </p:extLst>
  </p:cSld>
  <p:clrMapOvr>
    <a:masterClrMapping/>
  </p:clrMapOvr>
  <p:extLst>
    <p:ext uri="{DCECCB84-F9BA-43D5-87BE-67443E8EF086}">
      <p15:sldGuideLst xmlns:p15="http://schemas.microsoft.com/office/powerpoint/2012/main">
        <p15:guide id="1" orient="horz" pos="648" userDrawn="1">
          <p15:clr>
            <a:srgbClr val="5ACBF0"/>
          </p15:clr>
        </p15:guide>
        <p15:guide id="3" orient="horz" pos="3744" userDrawn="1">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Quote 2">
    <p:spTree>
      <p:nvGrpSpPr>
        <p:cNvPr id="1" name=""/>
        <p:cNvGrpSpPr/>
        <p:nvPr/>
      </p:nvGrpSpPr>
      <p:grpSpPr>
        <a:xfrm>
          <a:off x="0" y="0"/>
          <a:ext cx="0" cy="0"/>
          <a:chOff x="0" y="0"/>
          <a:chExt cx="0" cy="0"/>
        </a:xfrm>
      </p:grpSpPr>
      <p:pic>
        <p:nvPicPr>
          <p:cNvPr id="13" name="Background">
            <a:extLst>
              <a:ext uri="{FF2B5EF4-FFF2-40B4-BE49-F238E27FC236}">
                <a16:creationId xmlns:a16="http://schemas.microsoft.com/office/drawing/2014/main" id="{35E8F714-7DBE-2749-B7B4-B1B3975363E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2" name="Logo">
            <a:extLst>
              <a:ext uri="{FF2B5EF4-FFF2-40B4-BE49-F238E27FC236}">
                <a16:creationId xmlns:a16="http://schemas.microsoft.com/office/drawing/2014/main" id="{02306B9D-59D8-854B-BEE8-759ECE12CF4C}"/>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339726" y="6140450"/>
            <a:ext cx="1060701" cy="376106"/>
          </a:xfrm>
          <a:prstGeom prst="rect">
            <a:avLst/>
          </a:prstGeom>
        </p:spPr>
      </p:pic>
      <p:sp>
        <p:nvSpPr>
          <p:cNvPr id="5" name="Footer Placeholder 4">
            <a:extLst>
              <a:ext uri="{FF2B5EF4-FFF2-40B4-BE49-F238E27FC236}">
                <a16:creationId xmlns:a16="http://schemas.microsoft.com/office/drawing/2014/main" id="{AC903ABD-F99D-BEDD-9ACE-8DECFA0AD25B}"/>
              </a:ext>
            </a:extLst>
          </p:cNvPr>
          <p:cNvSpPr>
            <a:spLocks noGrp="1"/>
          </p:cNvSpPr>
          <p:nvPr>
            <p:ph type="ftr" sz="quarter" idx="11"/>
          </p:nvPr>
        </p:nvSpPr>
        <p:spPr>
          <a:xfrm>
            <a:off x="9220200" y="6286500"/>
            <a:ext cx="2057400" cy="365759"/>
          </a:xfrm>
          <a:prstGeom prst="rect">
            <a:avLst/>
          </a:prstGeom>
        </p:spPr>
        <p:txBody>
          <a:bodyPr/>
          <a:lstStyle>
            <a:lvl1pPr>
              <a:defRPr>
                <a:solidFill>
                  <a:schemeClr val="bg1"/>
                </a:solidFill>
              </a:defRPr>
            </a:lvl1pPr>
          </a:lstStyle>
          <a:p>
            <a:pPr algn="l"/>
            <a:r>
              <a:rPr lang="en-US" dirty="0"/>
              <a:t>Internal use only</a:t>
            </a:r>
          </a:p>
        </p:txBody>
      </p:sp>
      <p:sp>
        <p:nvSpPr>
          <p:cNvPr id="6" name="Slide Number Placeholder 5">
            <a:extLst>
              <a:ext uri="{FF2B5EF4-FFF2-40B4-BE49-F238E27FC236}">
                <a16:creationId xmlns:a16="http://schemas.microsoft.com/office/drawing/2014/main" id="{4D144C36-C68F-FD43-FB16-A8D1A7DF07F3}"/>
              </a:ext>
            </a:extLst>
          </p:cNvPr>
          <p:cNvSpPr>
            <a:spLocks noGrp="1"/>
          </p:cNvSpPr>
          <p:nvPr>
            <p:ph type="sldNum" sz="quarter" idx="12"/>
          </p:nvPr>
        </p:nvSpPr>
        <p:spPr/>
        <p:txBody>
          <a:bodyPr/>
          <a:lstStyle>
            <a:lvl1pPr>
              <a:defRPr>
                <a:solidFill>
                  <a:schemeClr val="bg1"/>
                </a:solidFill>
              </a:defRPr>
            </a:lvl1pPr>
          </a:lstStyle>
          <a:p>
            <a:fld id="{0885F5B2-48F7-4F18-A961-C29AAE44EB58}" type="slidenum">
              <a:rPr lang="en-US" smtClean="0"/>
              <a:pPr/>
              <a:t>‹#›</a:t>
            </a:fld>
            <a:endParaRPr lang="en-US" dirty="0"/>
          </a:p>
        </p:txBody>
      </p:sp>
      <p:sp>
        <p:nvSpPr>
          <p:cNvPr id="10" name="Eyebrow">
            <a:extLst>
              <a:ext uri="{FF2B5EF4-FFF2-40B4-BE49-F238E27FC236}">
                <a16:creationId xmlns:a16="http://schemas.microsoft.com/office/drawing/2014/main" id="{05BBFDE4-B16B-D04B-A166-DEF0C45AE8FB}"/>
              </a:ext>
            </a:extLst>
          </p:cNvPr>
          <p:cNvSpPr>
            <a:spLocks noGrp="1"/>
          </p:cNvSpPr>
          <p:nvPr>
            <p:ph type="body" sz="quarter" idx="13" hasCustomPrompt="1"/>
          </p:nvPr>
        </p:nvSpPr>
        <p:spPr>
          <a:xfrm>
            <a:off x="457200" y="266700"/>
            <a:ext cx="11277600" cy="228600"/>
          </a:xfrm>
        </p:spPr>
        <p:txBody>
          <a:bodyPr/>
          <a:lstStyle>
            <a:lvl1pPr>
              <a:spcAft>
                <a:spcPts val="0"/>
              </a:spcAft>
              <a:defRPr sz="1100">
                <a:solidFill>
                  <a:schemeClr val="bg1"/>
                </a:solidFill>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t>
            </a:r>
            <a:r>
              <a:rPr lang="en-US" dirty="0"/>
              <a:t>Optional eyebrow or section title</a:t>
            </a:r>
            <a:r>
              <a:rPr lang="en-US"/>
              <a:t>]</a:t>
            </a:r>
            <a:endParaRPr lang="en-US" dirty="0"/>
          </a:p>
        </p:txBody>
      </p:sp>
      <p:sp>
        <p:nvSpPr>
          <p:cNvPr id="9" name="TextBox 8">
            <a:extLst>
              <a:ext uri="{FF2B5EF4-FFF2-40B4-BE49-F238E27FC236}">
                <a16:creationId xmlns:a16="http://schemas.microsoft.com/office/drawing/2014/main" id="{6828D448-20FF-C249-9C63-7D75BBF51067}"/>
              </a:ext>
            </a:extLst>
          </p:cNvPr>
          <p:cNvSpPr txBox="1"/>
          <p:nvPr userDrawn="1"/>
        </p:nvSpPr>
        <p:spPr>
          <a:xfrm>
            <a:off x="1737360" y="6286500"/>
            <a:ext cx="2194560" cy="365760"/>
          </a:xfrm>
          <a:prstGeom prst="rect">
            <a:avLst/>
          </a:prstGeom>
          <a:noFill/>
        </p:spPr>
        <p:txBody>
          <a:bodyPr wrap="square" lIns="0" tIns="0" rIns="0" bIns="0" rtlCol="0">
            <a:noAutofit/>
          </a:bodyPr>
          <a:lstStyle/>
          <a:p>
            <a:pPr algn="l">
              <a:spcAft>
                <a:spcPts val="800"/>
              </a:spcAft>
            </a:pPr>
            <a:r>
              <a:rPr lang="en-US" sz="900">
                <a:solidFill>
                  <a:schemeClr val="bg1"/>
                </a:solidFill>
              </a:rPr>
              <a:t>© 2023 Teradata. All rights reserved.</a:t>
            </a:r>
          </a:p>
        </p:txBody>
      </p:sp>
      <p:sp>
        <p:nvSpPr>
          <p:cNvPr id="3" name="Text Placeholder 3">
            <a:extLst>
              <a:ext uri="{FF2B5EF4-FFF2-40B4-BE49-F238E27FC236}">
                <a16:creationId xmlns:a16="http://schemas.microsoft.com/office/drawing/2014/main" id="{96F3D15C-A571-80E9-C4E0-FD7928423142}"/>
              </a:ext>
            </a:extLst>
          </p:cNvPr>
          <p:cNvSpPr>
            <a:spLocks noGrp="1"/>
          </p:cNvSpPr>
          <p:nvPr>
            <p:ph type="body" sz="quarter" idx="14"/>
          </p:nvPr>
        </p:nvSpPr>
        <p:spPr>
          <a:xfrm>
            <a:off x="457200" y="971550"/>
            <a:ext cx="11277600" cy="4905376"/>
          </a:xfrm>
        </p:spPr>
        <p:txBody>
          <a:bodyPr/>
          <a:lstStyle>
            <a:lvl1pPr>
              <a:lnSpc>
                <a:spcPct val="90000"/>
              </a:lnSpc>
              <a:spcAft>
                <a:spcPts val="1400"/>
              </a:spcAft>
              <a:defRPr sz="3600">
                <a:solidFill>
                  <a:schemeClr val="bg1"/>
                </a:solidFill>
              </a:defRPr>
            </a:lvl1pPr>
            <a:lvl2pPr marL="0" indent="0">
              <a:spcAft>
                <a:spcPts val="1400"/>
              </a:spcAft>
              <a:buNone/>
              <a:defRPr sz="3600">
                <a:solidFill>
                  <a:schemeClr val="bg1"/>
                </a:solidFill>
              </a:defRPr>
            </a:lvl2pPr>
            <a:lvl3pPr marL="0" indent="0">
              <a:spcAft>
                <a:spcPts val="600"/>
              </a:spcAft>
              <a:buFontTx/>
              <a:buNone/>
              <a:defRPr sz="1400">
                <a:solidFill>
                  <a:schemeClr val="bg1"/>
                </a:solidFill>
              </a:defRPr>
            </a:lvl3pPr>
            <a:lvl4pPr marL="274320" indent="0">
              <a:buNone/>
              <a:defRPr/>
            </a:lvl4pPr>
            <a:lvl5pPr>
              <a:spcAft>
                <a:spcPts val="600"/>
              </a:spcAft>
              <a:defRPr sz="1400" i="1">
                <a:solidFill>
                  <a:schemeClr val="bg1"/>
                </a:solidFill>
              </a:defRPr>
            </a:lvl5pPr>
          </a:lstStyle>
          <a:p>
            <a:pPr lvl="0"/>
            <a:r>
              <a:rPr lang="en-US" dirty="0"/>
              <a:t>Click to edit Master text styles</a:t>
            </a:r>
          </a:p>
          <a:p>
            <a:pPr lvl="1"/>
            <a:r>
              <a:rPr lang="en-US" dirty="0"/>
              <a:t>Second level</a:t>
            </a:r>
          </a:p>
          <a:p>
            <a:pPr lvl="2"/>
            <a:r>
              <a:rPr lang="en-US" dirty="0"/>
              <a:t>—Third level</a:t>
            </a:r>
          </a:p>
          <a:p>
            <a:pPr lvl="2"/>
            <a:r>
              <a:rPr lang="en-US" dirty="0"/>
              <a:t>Fourth level</a:t>
            </a:r>
          </a:p>
          <a:p>
            <a:pPr lvl="4"/>
            <a:r>
              <a:rPr lang="en-US" dirty="0"/>
              <a:t>Fifth level</a:t>
            </a:r>
          </a:p>
        </p:txBody>
      </p:sp>
    </p:spTree>
    <p:extLst>
      <p:ext uri="{BB962C8B-B14F-4D97-AF65-F5344CB8AC3E}">
        <p14:creationId xmlns:p14="http://schemas.microsoft.com/office/powerpoint/2010/main" val="32064747"/>
      </p:ext>
    </p:extLst>
  </p:cSld>
  <p:clrMapOvr>
    <a:masterClrMapping/>
  </p:clrMapOvr>
  <p:extLst>
    <p:ext uri="{DCECCB84-F9BA-43D5-87BE-67443E8EF086}">
      <p15:sldGuideLst xmlns:p15="http://schemas.microsoft.com/office/powerpoint/2012/main">
        <p15:guide id="1" orient="horz" pos="648" userDrawn="1">
          <p15:clr>
            <a:srgbClr val="FBAE40"/>
          </p15:clr>
        </p15:guide>
        <p15:guide id="3" orient="horz" pos="3744" userDrawn="1">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Quote 3 Ink-Saver">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AC903ABD-F99D-BEDD-9ACE-8DECFA0AD25B}"/>
              </a:ext>
            </a:extLst>
          </p:cNvPr>
          <p:cNvSpPr>
            <a:spLocks noGrp="1"/>
          </p:cNvSpPr>
          <p:nvPr>
            <p:ph type="ftr" sz="quarter" idx="11"/>
          </p:nvPr>
        </p:nvSpPr>
        <p:spPr>
          <a:xfrm>
            <a:off x="9220200" y="6286500"/>
            <a:ext cx="2057400" cy="365759"/>
          </a:xfrm>
          <a:prstGeom prst="rect">
            <a:avLst/>
          </a:prstGeom>
        </p:spPr>
        <p:txBody>
          <a:bodyPr/>
          <a:lstStyle>
            <a:lvl1pPr>
              <a:defRPr>
                <a:solidFill>
                  <a:schemeClr val="tx1"/>
                </a:solidFill>
              </a:defRPr>
            </a:lvl1pPr>
          </a:lstStyle>
          <a:p>
            <a:pPr algn="l"/>
            <a:r>
              <a:rPr lang="en-US" dirty="0"/>
              <a:t>Internal use only</a:t>
            </a:r>
          </a:p>
        </p:txBody>
      </p:sp>
      <p:sp>
        <p:nvSpPr>
          <p:cNvPr id="6" name="Slide Number Placeholder 5">
            <a:extLst>
              <a:ext uri="{FF2B5EF4-FFF2-40B4-BE49-F238E27FC236}">
                <a16:creationId xmlns:a16="http://schemas.microsoft.com/office/drawing/2014/main" id="{4D144C36-C68F-FD43-FB16-A8D1A7DF07F3}"/>
              </a:ext>
            </a:extLst>
          </p:cNvPr>
          <p:cNvSpPr>
            <a:spLocks noGrp="1"/>
          </p:cNvSpPr>
          <p:nvPr>
            <p:ph type="sldNum" sz="quarter" idx="12"/>
          </p:nvPr>
        </p:nvSpPr>
        <p:spPr/>
        <p:txBody>
          <a:bodyPr/>
          <a:lstStyle>
            <a:lvl1pPr>
              <a:defRPr>
                <a:solidFill>
                  <a:schemeClr val="tx1"/>
                </a:solidFill>
              </a:defRPr>
            </a:lvl1pPr>
          </a:lstStyle>
          <a:p>
            <a:fld id="{0885F5B2-48F7-4F18-A961-C29AAE44EB58}" type="slidenum">
              <a:rPr lang="en-US" smtClean="0"/>
              <a:pPr/>
              <a:t>‹#›</a:t>
            </a:fld>
            <a:endParaRPr lang="en-US" dirty="0"/>
          </a:p>
        </p:txBody>
      </p:sp>
      <p:sp>
        <p:nvSpPr>
          <p:cNvPr id="10" name="Eyebrow">
            <a:extLst>
              <a:ext uri="{FF2B5EF4-FFF2-40B4-BE49-F238E27FC236}">
                <a16:creationId xmlns:a16="http://schemas.microsoft.com/office/drawing/2014/main" id="{05BBFDE4-B16B-D04B-A166-DEF0C45AE8FB}"/>
              </a:ext>
            </a:extLst>
          </p:cNvPr>
          <p:cNvSpPr>
            <a:spLocks noGrp="1"/>
          </p:cNvSpPr>
          <p:nvPr>
            <p:ph type="body" sz="quarter" idx="13" hasCustomPrompt="1"/>
          </p:nvPr>
        </p:nvSpPr>
        <p:spPr>
          <a:xfrm>
            <a:off x="457200" y="266700"/>
            <a:ext cx="11277600" cy="228600"/>
          </a:xfrm>
        </p:spPr>
        <p:txBody>
          <a:bodyPr/>
          <a:lstStyle>
            <a:lvl1pPr>
              <a:spcAft>
                <a:spcPts val="0"/>
              </a:spcAft>
              <a:defRPr sz="1100">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t>
            </a:r>
            <a:r>
              <a:rPr lang="en-US" dirty="0"/>
              <a:t>Optional eyebrow or section title</a:t>
            </a:r>
            <a:r>
              <a:rPr lang="en-US"/>
              <a:t>]</a:t>
            </a:r>
            <a:endParaRPr lang="en-US" dirty="0"/>
          </a:p>
        </p:txBody>
      </p:sp>
      <p:sp>
        <p:nvSpPr>
          <p:cNvPr id="4" name="Text Placeholder 3">
            <a:extLst>
              <a:ext uri="{FF2B5EF4-FFF2-40B4-BE49-F238E27FC236}">
                <a16:creationId xmlns:a16="http://schemas.microsoft.com/office/drawing/2014/main" id="{E364BDE5-C7DB-349E-37A6-8DE6D6C6D3EA}"/>
              </a:ext>
            </a:extLst>
          </p:cNvPr>
          <p:cNvSpPr>
            <a:spLocks noGrp="1"/>
          </p:cNvSpPr>
          <p:nvPr>
            <p:ph type="body" sz="quarter" idx="14"/>
          </p:nvPr>
        </p:nvSpPr>
        <p:spPr>
          <a:xfrm>
            <a:off x="457200" y="971550"/>
            <a:ext cx="11277600" cy="4905376"/>
          </a:xfrm>
        </p:spPr>
        <p:txBody>
          <a:bodyPr/>
          <a:lstStyle>
            <a:lvl1pPr>
              <a:lnSpc>
                <a:spcPct val="90000"/>
              </a:lnSpc>
              <a:spcAft>
                <a:spcPts val="1400"/>
              </a:spcAft>
              <a:defRPr sz="3600">
                <a:solidFill>
                  <a:schemeClr val="tx1"/>
                </a:solidFill>
              </a:defRPr>
            </a:lvl1pPr>
            <a:lvl2pPr marL="0" indent="0">
              <a:spcAft>
                <a:spcPts val="1400"/>
              </a:spcAft>
              <a:buNone/>
              <a:defRPr sz="3600">
                <a:solidFill>
                  <a:schemeClr val="tx1"/>
                </a:solidFill>
              </a:defRPr>
            </a:lvl2pPr>
            <a:lvl3pPr marL="0" indent="0">
              <a:spcAft>
                <a:spcPts val="600"/>
              </a:spcAft>
              <a:buFontTx/>
              <a:buNone/>
              <a:defRPr sz="1400">
                <a:solidFill>
                  <a:schemeClr val="tx1"/>
                </a:solidFill>
              </a:defRPr>
            </a:lvl3pPr>
            <a:lvl4pPr marL="274320" indent="0">
              <a:buNone/>
              <a:defRPr/>
            </a:lvl4pPr>
            <a:lvl5pPr>
              <a:spcAft>
                <a:spcPts val="600"/>
              </a:spcAft>
              <a:defRPr sz="1400" i="1">
                <a:solidFill>
                  <a:schemeClr val="tx1"/>
                </a:solidFill>
              </a:defRPr>
            </a:lvl5pPr>
          </a:lstStyle>
          <a:p>
            <a:pPr lvl="0"/>
            <a:r>
              <a:rPr lang="en-US" dirty="0"/>
              <a:t>Click to edit Master text styles</a:t>
            </a:r>
          </a:p>
          <a:p>
            <a:pPr lvl="1"/>
            <a:r>
              <a:rPr lang="en-US" dirty="0"/>
              <a:t>Second level</a:t>
            </a:r>
          </a:p>
          <a:p>
            <a:pPr lvl="2"/>
            <a:r>
              <a:rPr lang="en-US" dirty="0"/>
              <a:t>—Third level</a:t>
            </a:r>
          </a:p>
          <a:p>
            <a:pPr lvl="2"/>
            <a:r>
              <a:rPr lang="en-US" dirty="0"/>
              <a:t>Fourth level</a:t>
            </a:r>
          </a:p>
          <a:p>
            <a:pPr lvl="4"/>
            <a:r>
              <a:rPr lang="en-US" dirty="0"/>
              <a:t>Fifth level</a:t>
            </a:r>
          </a:p>
        </p:txBody>
      </p:sp>
    </p:spTree>
    <p:extLst>
      <p:ext uri="{BB962C8B-B14F-4D97-AF65-F5344CB8AC3E}">
        <p14:creationId xmlns:p14="http://schemas.microsoft.com/office/powerpoint/2010/main" val="1469039510"/>
      </p:ext>
    </p:extLst>
  </p:cSld>
  <p:clrMapOvr>
    <a:masterClrMapping/>
  </p:clrMapOvr>
  <p:extLst>
    <p:ext uri="{DCECCB84-F9BA-43D5-87BE-67443E8EF086}">
      <p15:sldGuideLst xmlns:p15="http://schemas.microsoft.com/office/powerpoint/2012/main">
        <p15:guide id="1" orient="horz" pos="648" userDrawn="1">
          <p15:clr>
            <a:srgbClr val="FBAE40"/>
          </p15:clr>
        </p15:guide>
        <p15:guide id="3" orient="horz" pos="3744" userDrawn="1">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hrive Picture Right">
    <p:spTree>
      <p:nvGrpSpPr>
        <p:cNvPr id="1" name=""/>
        <p:cNvGrpSpPr/>
        <p:nvPr/>
      </p:nvGrpSpPr>
      <p:grpSpPr>
        <a:xfrm>
          <a:off x="0" y="0"/>
          <a:ext cx="0" cy="0"/>
          <a:chOff x="0" y="0"/>
          <a:chExt cx="0" cy="0"/>
        </a:xfrm>
      </p:grpSpPr>
      <p:sp>
        <p:nvSpPr>
          <p:cNvPr id="24" name="Picture Placeholder 23">
            <a:extLst>
              <a:ext uri="{FF2B5EF4-FFF2-40B4-BE49-F238E27FC236}">
                <a16:creationId xmlns:a16="http://schemas.microsoft.com/office/drawing/2014/main" id="{9C5F9323-B3A1-7744-B1A3-CDCD563AAF79}"/>
              </a:ext>
            </a:extLst>
          </p:cNvPr>
          <p:cNvSpPr>
            <a:spLocks noGrp="1"/>
          </p:cNvSpPr>
          <p:nvPr>
            <p:ph type="pic" sz="quarter" idx="14" hasCustomPrompt="1"/>
          </p:nvPr>
        </p:nvSpPr>
        <p:spPr>
          <a:xfrm>
            <a:off x="5638800" y="419100"/>
            <a:ext cx="6553200" cy="5524500"/>
          </a:xfrm>
          <a:solidFill>
            <a:srgbClr val="A6A6A6"/>
          </a:solidFill>
        </p:spPr>
        <p:txBody>
          <a:bodyPr/>
          <a:lstStyle>
            <a:lvl1pPr algn="ctr">
              <a:defRPr sz="1600" b="1">
                <a:solidFill>
                  <a:srgbClr val="E1E1E1"/>
                </a:solidFill>
              </a:defRPr>
            </a:lvl1pPr>
          </a:lstStyle>
          <a:p>
            <a:br>
              <a:rPr lang="en-US" dirty="0"/>
            </a:br>
            <a:r>
              <a:rPr lang="en-US" dirty="0"/>
              <a:t>Click icon to add picture.</a:t>
            </a:r>
            <a:br>
              <a:rPr lang="en-US" dirty="0"/>
            </a:br>
            <a:r>
              <a:rPr lang="en-US" dirty="0"/>
              <a:t>White shape mask must sit on top of picture.</a:t>
            </a:r>
            <a:br>
              <a:rPr lang="en-US" dirty="0"/>
            </a:br>
            <a:r>
              <a:rPr lang="en-US" dirty="0"/>
              <a:t>Footer and slide number must sit on top of mask.</a:t>
            </a:r>
          </a:p>
        </p:txBody>
      </p:sp>
      <p:sp>
        <p:nvSpPr>
          <p:cNvPr id="5" name="Footer Placeholder 4">
            <a:extLst>
              <a:ext uri="{FF2B5EF4-FFF2-40B4-BE49-F238E27FC236}">
                <a16:creationId xmlns:a16="http://schemas.microsoft.com/office/drawing/2014/main" id="{AC903ABD-F99D-BEDD-9ACE-8DECFA0AD25B}"/>
              </a:ext>
            </a:extLst>
          </p:cNvPr>
          <p:cNvSpPr>
            <a:spLocks noGrp="1"/>
          </p:cNvSpPr>
          <p:nvPr>
            <p:ph type="ftr" sz="quarter" idx="11"/>
          </p:nvPr>
        </p:nvSpPr>
        <p:spPr>
          <a:xfrm>
            <a:off x="9220200" y="6286500"/>
            <a:ext cx="2057400" cy="365759"/>
          </a:xfrm>
          <a:prstGeom prst="rect">
            <a:avLst/>
          </a:prstGeom>
        </p:spPr>
        <p:txBody>
          <a:bodyPr/>
          <a:lstStyle/>
          <a:p>
            <a:pPr algn="l"/>
            <a:r>
              <a:rPr lang="en-US" dirty="0"/>
              <a:t>Internal use only</a:t>
            </a:r>
          </a:p>
        </p:txBody>
      </p:sp>
      <p:sp>
        <p:nvSpPr>
          <p:cNvPr id="6" name="Slide Number Placeholder 5">
            <a:extLst>
              <a:ext uri="{FF2B5EF4-FFF2-40B4-BE49-F238E27FC236}">
                <a16:creationId xmlns:a16="http://schemas.microsoft.com/office/drawing/2014/main" id="{4D144C36-C68F-FD43-FB16-A8D1A7DF07F3}"/>
              </a:ext>
            </a:extLst>
          </p:cNvPr>
          <p:cNvSpPr>
            <a:spLocks noGrp="1"/>
          </p:cNvSpPr>
          <p:nvPr>
            <p:ph type="sldNum" sz="quarter" idx="12"/>
          </p:nvPr>
        </p:nvSpPr>
        <p:spPr/>
        <p:txBody>
          <a:bodyPr/>
          <a:lstStyle/>
          <a:p>
            <a:fld id="{0885F5B2-48F7-4F18-A961-C29AAE44EB58}" type="slidenum">
              <a:rPr lang="en-US" smtClean="0"/>
              <a:t>‹#›</a:t>
            </a:fld>
            <a:endParaRPr lang="en-US" dirty="0"/>
          </a:p>
        </p:txBody>
      </p:sp>
      <p:sp>
        <p:nvSpPr>
          <p:cNvPr id="10" name="Eyebrow">
            <a:extLst>
              <a:ext uri="{FF2B5EF4-FFF2-40B4-BE49-F238E27FC236}">
                <a16:creationId xmlns:a16="http://schemas.microsoft.com/office/drawing/2014/main" id="{05BBFDE4-B16B-D04B-A166-DEF0C45AE8FB}"/>
              </a:ext>
            </a:extLst>
          </p:cNvPr>
          <p:cNvSpPr>
            <a:spLocks noGrp="1"/>
          </p:cNvSpPr>
          <p:nvPr>
            <p:ph type="body" sz="quarter" idx="13" hasCustomPrompt="1"/>
          </p:nvPr>
        </p:nvSpPr>
        <p:spPr>
          <a:xfrm>
            <a:off x="457200" y="266700"/>
            <a:ext cx="4946904" cy="228600"/>
          </a:xfrm>
        </p:spPr>
        <p:txBody>
          <a:bodyPr/>
          <a:lstStyle>
            <a:lvl1pPr>
              <a:spcAft>
                <a:spcPts val="0"/>
              </a:spcAft>
              <a:defRPr sz="1100">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t>
            </a:r>
            <a:r>
              <a:rPr lang="en-US" dirty="0"/>
              <a:t>Optional eyebrow or section title</a:t>
            </a:r>
            <a:r>
              <a:rPr lang="en-US"/>
              <a:t>]</a:t>
            </a:r>
            <a:endParaRPr lang="en-US" dirty="0"/>
          </a:p>
        </p:txBody>
      </p:sp>
      <p:sp>
        <p:nvSpPr>
          <p:cNvPr id="2" name="Title 1">
            <a:extLst>
              <a:ext uri="{FF2B5EF4-FFF2-40B4-BE49-F238E27FC236}">
                <a16:creationId xmlns:a16="http://schemas.microsoft.com/office/drawing/2014/main" id="{2B356456-1DBD-BB1B-3E46-C67644F78A3F}"/>
              </a:ext>
            </a:extLst>
          </p:cNvPr>
          <p:cNvSpPr>
            <a:spLocks noGrp="1"/>
          </p:cNvSpPr>
          <p:nvPr>
            <p:ph type="title"/>
          </p:nvPr>
        </p:nvSpPr>
        <p:spPr>
          <a:xfrm>
            <a:off x="457200" y="1028700"/>
            <a:ext cx="4946904" cy="1409700"/>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16740022-8C04-0485-6253-5ADE6BE18DD9}"/>
              </a:ext>
            </a:extLst>
          </p:cNvPr>
          <p:cNvSpPr>
            <a:spLocks noGrp="1"/>
          </p:cNvSpPr>
          <p:nvPr>
            <p:ph idx="1"/>
          </p:nvPr>
        </p:nvSpPr>
        <p:spPr>
          <a:xfrm>
            <a:off x="457200" y="2438400"/>
            <a:ext cx="4946904" cy="3505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73653578"/>
      </p:ext>
    </p:extLst>
  </p:cSld>
  <p:clrMapOvr>
    <a:masterClrMapping/>
  </p:clrMapOvr>
  <p:extLst>
    <p:ext uri="{DCECCB84-F9BA-43D5-87BE-67443E8EF086}">
      <p15:sldGuideLst xmlns:p15="http://schemas.microsoft.com/office/powerpoint/2012/main">
        <p15:guide id="1" orient="horz" pos="648" userDrawn="1">
          <p15:clr>
            <a:srgbClr val="FBAE40"/>
          </p15:clr>
        </p15:guide>
        <p15:guide id="2" orient="horz" pos="1536" userDrawn="1">
          <p15:clr>
            <a:srgbClr val="FBAE40"/>
          </p15:clr>
        </p15:guide>
        <p15:guide id="3" orient="horz" pos="3744" userDrawn="1">
          <p15:clr>
            <a:srgbClr val="FBAE40"/>
          </p15:clr>
        </p15:guide>
        <p15:guide id="5" orient="horz" pos="264" userDrawn="1">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hrive Picture Left">
    <p:spTree>
      <p:nvGrpSpPr>
        <p:cNvPr id="1" name=""/>
        <p:cNvGrpSpPr/>
        <p:nvPr/>
      </p:nvGrpSpPr>
      <p:grpSpPr>
        <a:xfrm>
          <a:off x="0" y="0"/>
          <a:ext cx="0" cy="0"/>
          <a:chOff x="0" y="0"/>
          <a:chExt cx="0" cy="0"/>
        </a:xfrm>
      </p:grpSpPr>
      <p:sp>
        <p:nvSpPr>
          <p:cNvPr id="24" name="Picture Placeholder 23">
            <a:extLst>
              <a:ext uri="{FF2B5EF4-FFF2-40B4-BE49-F238E27FC236}">
                <a16:creationId xmlns:a16="http://schemas.microsoft.com/office/drawing/2014/main" id="{9C5F9323-B3A1-7744-B1A3-CDCD563AAF79}"/>
              </a:ext>
            </a:extLst>
          </p:cNvPr>
          <p:cNvSpPr>
            <a:spLocks noGrp="1"/>
          </p:cNvSpPr>
          <p:nvPr>
            <p:ph type="pic" sz="quarter" idx="14" hasCustomPrompt="1"/>
          </p:nvPr>
        </p:nvSpPr>
        <p:spPr>
          <a:xfrm>
            <a:off x="0" y="419100"/>
            <a:ext cx="6553200" cy="5524500"/>
          </a:xfrm>
          <a:solidFill>
            <a:srgbClr val="A6A6A6"/>
          </a:solidFill>
        </p:spPr>
        <p:txBody>
          <a:bodyPr/>
          <a:lstStyle>
            <a:lvl1pPr algn="ctr">
              <a:defRPr sz="1600" b="1">
                <a:solidFill>
                  <a:srgbClr val="E1E1E1"/>
                </a:solidFill>
              </a:defRPr>
            </a:lvl1pPr>
          </a:lstStyle>
          <a:p>
            <a:br>
              <a:rPr lang="en-US" dirty="0"/>
            </a:br>
            <a:r>
              <a:rPr lang="en-US" dirty="0"/>
              <a:t>Click icon to add picture.</a:t>
            </a:r>
            <a:br>
              <a:rPr lang="en-US" dirty="0"/>
            </a:br>
            <a:r>
              <a:rPr lang="en-US" dirty="0"/>
              <a:t>White shape mask must sit on top of picture.</a:t>
            </a:r>
            <a:br>
              <a:rPr lang="en-US" dirty="0"/>
            </a:br>
            <a:r>
              <a:rPr lang="en-US" dirty="0"/>
              <a:t>Logo and copyright must sit on top of mask.</a:t>
            </a:r>
          </a:p>
        </p:txBody>
      </p:sp>
      <p:sp>
        <p:nvSpPr>
          <p:cNvPr id="5" name="Footer Placeholder 4">
            <a:extLst>
              <a:ext uri="{FF2B5EF4-FFF2-40B4-BE49-F238E27FC236}">
                <a16:creationId xmlns:a16="http://schemas.microsoft.com/office/drawing/2014/main" id="{AC903ABD-F99D-BEDD-9ACE-8DECFA0AD25B}"/>
              </a:ext>
            </a:extLst>
          </p:cNvPr>
          <p:cNvSpPr>
            <a:spLocks noGrp="1"/>
          </p:cNvSpPr>
          <p:nvPr>
            <p:ph type="ftr" sz="quarter" idx="11"/>
          </p:nvPr>
        </p:nvSpPr>
        <p:spPr>
          <a:xfrm>
            <a:off x="9220200" y="6286500"/>
            <a:ext cx="2057400" cy="365759"/>
          </a:xfrm>
          <a:prstGeom prst="rect">
            <a:avLst/>
          </a:prstGeom>
        </p:spPr>
        <p:txBody>
          <a:bodyPr/>
          <a:lstStyle/>
          <a:p>
            <a:pPr algn="l"/>
            <a:r>
              <a:rPr lang="en-US" dirty="0"/>
              <a:t>Internal use only</a:t>
            </a:r>
          </a:p>
        </p:txBody>
      </p:sp>
      <p:sp>
        <p:nvSpPr>
          <p:cNvPr id="6" name="Slide Number Placeholder 5">
            <a:extLst>
              <a:ext uri="{FF2B5EF4-FFF2-40B4-BE49-F238E27FC236}">
                <a16:creationId xmlns:a16="http://schemas.microsoft.com/office/drawing/2014/main" id="{4D144C36-C68F-FD43-FB16-A8D1A7DF07F3}"/>
              </a:ext>
            </a:extLst>
          </p:cNvPr>
          <p:cNvSpPr>
            <a:spLocks noGrp="1"/>
          </p:cNvSpPr>
          <p:nvPr>
            <p:ph type="sldNum" sz="quarter" idx="12"/>
          </p:nvPr>
        </p:nvSpPr>
        <p:spPr/>
        <p:txBody>
          <a:bodyPr/>
          <a:lstStyle/>
          <a:p>
            <a:fld id="{0885F5B2-48F7-4F18-A961-C29AAE44EB58}" type="slidenum">
              <a:rPr lang="en-US" smtClean="0"/>
              <a:t>‹#›</a:t>
            </a:fld>
            <a:endParaRPr lang="en-US" dirty="0"/>
          </a:p>
        </p:txBody>
      </p:sp>
      <p:sp>
        <p:nvSpPr>
          <p:cNvPr id="10" name="Eyebrow">
            <a:extLst>
              <a:ext uri="{FF2B5EF4-FFF2-40B4-BE49-F238E27FC236}">
                <a16:creationId xmlns:a16="http://schemas.microsoft.com/office/drawing/2014/main" id="{05BBFDE4-B16B-D04B-A166-DEF0C45AE8FB}"/>
              </a:ext>
            </a:extLst>
          </p:cNvPr>
          <p:cNvSpPr>
            <a:spLocks noGrp="1"/>
          </p:cNvSpPr>
          <p:nvPr>
            <p:ph type="body" sz="quarter" idx="13" hasCustomPrompt="1"/>
          </p:nvPr>
        </p:nvSpPr>
        <p:spPr>
          <a:xfrm>
            <a:off x="6858000" y="266700"/>
            <a:ext cx="4876800" cy="228600"/>
          </a:xfrm>
        </p:spPr>
        <p:txBody>
          <a:bodyPr/>
          <a:lstStyle>
            <a:lvl1pPr>
              <a:spcAft>
                <a:spcPts val="0"/>
              </a:spcAft>
              <a:defRPr sz="1100">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t>
            </a:r>
            <a:r>
              <a:rPr lang="en-US" dirty="0"/>
              <a:t>Optional eyebrow or section title</a:t>
            </a:r>
            <a:r>
              <a:rPr lang="en-US"/>
              <a:t>]</a:t>
            </a:r>
            <a:endParaRPr lang="en-US" dirty="0"/>
          </a:p>
        </p:txBody>
      </p:sp>
      <p:sp>
        <p:nvSpPr>
          <p:cNvPr id="2" name="Title 1">
            <a:extLst>
              <a:ext uri="{FF2B5EF4-FFF2-40B4-BE49-F238E27FC236}">
                <a16:creationId xmlns:a16="http://schemas.microsoft.com/office/drawing/2014/main" id="{2B356456-1DBD-BB1B-3E46-C67644F78A3F}"/>
              </a:ext>
            </a:extLst>
          </p:cNvPr>
          <p:cNvSpPr>
            <a:spLocks noGrp="1"/>
          </p:cNvSpPr>
          <p:nvPr>
            <p:ph type="title"/>
          </p:nvPr>
        </p:nvSpPr>
        <p:spPr>
          <a:xfrm>
            <a:off x="6858000" y="1028700"/>
            <a:ext cx="4876800" cy="1409700"/>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16740022-8C04-0485-6253-5ADE6BE18DD9}"/>
              </a:ext>
            </a:extLst>
          </p:cNvPr>
          <p:cNvSpPr>
            <a:spLocks noGrp="1"/>
          </p:cNvSpPr>
          <p:nvPr>
            <p:ph idx="1"/>
          </p:nvPr>
        </p:nvSpPr>
        <p:spPr>
          <a:xfrm>
            <a:off x="6858000" y="2438400"/>
            <a:ext cx="4876800" cy="3505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94124799"/>
      </p:ext>
    </p:extLst>
  </p:cSld>
  <p:clrMapOvr>
    <a:masterClrMapping/>
  </p:clrMapOvr>
  <p:extLst>
    <p:ext uri="{DCECCB84-F9BA-43D5-87BE-67443E8EF086}">
      <p15:sldGuideLst xmlns:p15="http://schemas.microsoft.com/office/powerpoint/2012/main">
        <p15:guide id="1" orient="horz" pos="648" userDrawn="1">
          <p15:clr>
            <a:srgbClr val="FBAE40"/>
          </p15:clr>
        </p15:guide>
        <p15:guide id="2" orient="horz" pos="1536" userDrawn="1">
          <p15:clr>
            <a:srgbClr val="FBAE40"/>
          </p15:clr>
        </p15:guide>
        <p15:guide id="3" orient="horz" pos="3744" userDrawn="1">
          <p15:clr>
            <a:srgbClr val="FBAE40"/>
          </p15:clr>
        </p15:guide>
        <p15:guide id="5" orient="horz" pos="264" userDrawn="1">
          <p15:clr>
            <a:srgbClr val="FBAE40"/>
          </p15:clr>
        </p15:guide>
        <p15:guide id="6" pos="4320" userDrawn="1">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Picture Right">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AC903ABD-F99D-BEDD-9ACE-8DECFA0AD25B}"/>
              </a:ext>
            </a:extLst>
          </p:cNvPr>
          <p:cNvSpPr>
            <a:spLocks noGrp="1"/>
          </p:cNvSpPr>
          <p:nvPr>
            <p:ph type="ftr" sz="quarter" idx="11"/>
          </p:nvPr>
        </p:nvSpPr>
        <p:spPr>
          <a:xfrm>
            <a:off x="9220200" y="6286500"/>
            <a:ext cx="2057400" cy="365759"/>
          </a:xfrm>
          <a:prstGeom prst="rect">
            <a:avLst/>
          </a:prstGeom>
        </p:spPr>
        <p:txBody>
          <a:bodyPr/>
          <a:lstStyle/>
          <a:p>
            <a:pPr algn="l"/>
            <a:r>
              <a:rPr lang="en-US" dirty="0"/>
              <a:t>Internal use only</a:t>
            </a:r>
          </a:p>
        </p:txBody>
      </p:sp>
      <p:sp>
        <p:nvSpPr>
          <p:cNvPr id="6" name="Slide Number Placeholder 5">
            <a:extLst>
              <a:ext uri="{FF2B5EF4-FFF2-40B4-BE49-F238E27FC236}">
                <a16:creationId xmlns:a16="http://schemas.microsoft.com/office/drawing/2014/main" id="{4D144C36-C68F-FD43-FB16-A8D1A7DF07F3}"/>
              </a:ext>
            </a:extLst>
          </p:cNvPr>
          <p:cNvSpPr>
            <a:spLocks noGrp="1"/>
          </p:cNvSpPr>
          <p:nvPr>
            <p:ph type="sldNum" sz="quarter" idx="12"/>
          </p:nvPr>
        </p:nvSpPr>
        <p:spPr/>
        <p:txBody>
          <a:bodyPr/>
          <a:lstStyle/>
          <a:p>
            <a:fld id="{0885F5B2-48F7-4F18-A961-C29AAE44EB58}" type="slidenum">
              <a:rPr lang="en-US" smtClean="0"/>
              <a:t>‹#›</a:t>
            </a:fld>
            <a:endParaRPr lang="en-US" dirty="0"/>
          </a:p>
        </p:txBody>
      </p:sp>
      <p:sp>
        <p:nvSpPr>
          <p:cNvPr id="10" name="Eyebrow">
            <a:extLst>
              <a:ext uri="{FF2B5EF4-FFF2-40B4-BE49-F238E27FC236}">
                <a16:creationId xmlns:a16="http://schemas.microsoft.com/office/drawing/2014/main" id="{05BBFDE4-B16B-D04B-A166-DEF0C45AE8FB}"/>
              </a:ext>
            </a:extLst>
          </p:cNvPr>
          <p:cNvSpPr>
            <a:spLocks noGrp="1"/>
          </p:cNvSpPr>
          <p:nvPr>
            <p:ph type="body" sz="quarter" idx="13" hasCustomPrompt="1"/>
          </p:nvPr>
        </p:nvSpPr>
        <p:spPr>
          <a:xfrm>
            <a:off x="457200" y="266700"/>
            <a:ext cx="4946904" cy="228600"/>
          </a:xfrm>
        </p:spPr>
        <p:txBody>
          <a:bodyPr/>
          <a:lstStyle>
            <a:lvl1pPr>
              <a:spcAft>
                <a:spcPts val="0"/>
              </a:spcAft>
              <a:defRPr sz="1100">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t>
            </a:r>
            <a:r>
              <a:rPr lang="en-US" dirty="0"/>
              <a:t>Optional eyebrow or section title</a:t>
            </a:r>
            <a:r>
              <a:rPr lang="en-US"/>
              <a:t>]</a:t>
            </a:r>
            <a:endParaRPr lang="en-US" dirty="0"/>
          </a:p>
        </p:txBody>
      </p:sp>
      <p:sp>
        <p:nvSpPr>
          <p:cNvPr id="2" name="Title 1">
            <a:extLst>
              <a:ext uri="{FF2B5EF4-FFF2-40B4-BE49-F238E27FC236}">
                <a16:creationId xmlns:a16="http://schemas.microsoft.com/office/drawing/2014/main" id="{2B356456-1DBD-BB1B-3E46-C67644F78A3F}"/>
              </a:ext>
            </a:extLst>
          </p:cNvPr>
          <p:cNvSpPr>
            <a:spLocks noGrp="1"/>
          </p:cNvSpPr>
          <p:nvPr>
            <p:ph type="title"/>
          </p:nvPr>
        </p:nvSpPr>
        <p:spPr>
          <a:xfrm>
            <a:off x="457200" y="1028700"/>
            <a:ext cx="4946904" cy="1409700"/>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16740022-8C04-0485-6253-5ADE6BE18DD9}"/>
              </a:ext>
            </a:extLst>
          </p:cNvPr>
          <p:cNvSpPr>
            <a:spLocks noGrp="1"/>
          </p:cNvSpPr>
          <p:nvPr>
            <p:ph idx="1"/>
          </p:nvPr>
        </p:nvSpPr>
        <p:spPr>
          <a:xfrm>
            <a:off x="457200" y="2438400"/>
            <a:ext cx="4946904" cy="3505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Picture Placeholder 8">
            <a:extLst>
              <a:ext uri="{FF2B5EF4-FFF2-40B4-BE49-F238E27FC236}">
                <a16:creationId xmlns:a16="http://schemas.microsoft.com/office/drawing/2014/main" id="{B7D07E77-0411-FC4A-9401-3228CD8735CD}"/>
              </a:ext>
            </a:extLst>
          </p:cNvPr>
          <p:cNvSpPr>
            <a:spLocks noGrp="1"/>
          </p:cNvSpPr>
          <p:nvPr>
            <p:ph type="pic" sz="quarter" idx="14"/>
          </p:nvPr>
        </p:nvSpPr>
        <p:spPr>
          <a:xfrm>
            <a:off x="5867400" y="419100"/>
            <a:ext cx="6324600" cy="5524500"/>
          </a:xfrm>
          <a:solidFill>
            <a:srgbClr val="A6A6A6"/>
          </a:solidFill>
        </p:spPr>
        <p:txBody>
          <a:bodyPr/>
          <a:lstStyle>
            <a:lvl1pPr>
              <a:defRPr sz="1600" b="1">
                <a:solidFill>
                  <a:srgbClr val="E1E1E1"/>
                </a:solidFill>
              </a:defRPr>
            </a:lvl1pPr>
          </a:lstStyle>
          <a:p>
            <a:r>
              <a:rPr lang="en-US"/>
              <a:t>Click icon to add picture</a:t>
            </a:r>
            <a:endParaRPr lang="en-US" dirty="0"/>
          </a:p>
        </p:txBody>
      </p:sp>
    </p:spTree>
    <p:extLst>
      <p:ext uri="{BB962C8B-B14F-4D97-AF65-F5344CB8AC3E}">
        <p14:creationId xmlns:p14="http://schemas.microsoft.com/office/powerpoint/2010/main" val="4010022607"/>
      </p:ext>
    </p:extLst>
  </p:cSld>
  <p:clrMapOvr>
    <a:masterClrMapping/>
  </p:clrMapOvr>
  <p:extLst>
    <p:ext uri="{DCECCB84-F9BA-43D5-87BE-67443E8EF086}">
      <p15:sldGuideLst xmlns:p15="http://schemas.microsoft.com/office/powerpoint/2012/main">
        <p15:guide id="1" orient="horz" pos="648" userDrawn="1">
          <p15:clr>
            <a:srgbClr val="FBAE40"/>
          </p15:clr>
        </p15:guide>
        <p15:guide id="2" orient="horz" pos="1536" userDrawn="1">
          <p15:clr>
            <a:srgbClr val="FBAE40"/>
          </p15:clr>
        </p15:guide>
        <p15:guide id="3" orient="horz" pos="3744" userDrawn="1">
          <p15:clr>
            <a:srgbClr val="FBAE40"/>
          </p15:clr>
        </p15:guide>
        <p15:guide id="4" pos="3696" userDrawn="1">
          <p15:clr>
            <a:srgbClr val="FBAE40"/>
          </p15:clr>
        </p15:guide>
        <p15:guide id="5" orient="horz" pos="264"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4">
    <p:bg>
      <p:bgRef idx="1001">
        <a:schemeClr val="bg1"/>
      </p:bgRef>
    </p:bg>
    <p:spTree>
      <p:nvGrpSpPr>
        <p:cNvPr id="1" name=""/>
        <p:cNvGrpSpPr/>
        <p:nvPr/>
      </p:nvGrpSpPr>
      <p:grpSpPr>
        <a:xfrm>
          <a:off x="0" y="0"/>
          <a:ext cx="0" cy="0"/>
          <a:chOff x="0" y="0"/>
          <a:chExt cx="0" cy="0"/>
        </a:xfrm>
      </p:grpSpPr>
      <p:pic>
        <p:nvPicPr>
          <p:cNvPr id="6" name="Background">
            <a:extLst>
              <a:ext uri="{FF2B5EF4-FFF2-40B4-BE49-F238E27FC236}">
                <a16:creationId xmlns:a16="http://schemas.microsoft.com/office/drawing/2014/main" id="{C18DF2D9-8DB2-C549-808A-795EE472105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1" name="Logo">
            <a:extLst>
              <a:ext uri="{FF2B5EF4-FFF2-40B4-BE49-F238E27FC236}">
                <a16:creationId xmlns:a16="http://schemas.microsoft.com/office/drawing/2014/main" id="{B21EE6D7-2358-804C-B0B8-CE0ABF36826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3839" y="5926796"/>
            <a:ext cx="1946275" cy="690115"/>
          </a:xfrm>
          <a:prstGeom prst="rect">
            <a:avLst/>
          </a:prstGeom>
        </p:spPr>
      </p:pic>
      <p:sp>
        <p:nvSpPr>
          <p:cNvPr id="8" name="Copyright">
            <a:extLst>
              <a:ext uri="{FF2B5EF4-FFF2-40B4-BE49-F238E27FC236}">
                <a16:creationId xmlns:a16="http://schemas.microsoft.com/office/drawing/2014/main" id="{2335F0AE-35E3-3D43-BDE0-31F539CB56B2}"/>
              </a:ext>
            </a:extLst>
          </p:cNvPr>
          <p:cNvSpPr txBox="1"/>
          <p:nvPr userDrawn="1"/>
        </p:nvSpPr>
        <p:spPr>
          <a:xfrm>
            <a:off x="2398542" y="6144311"/>
            <a:ext cx="2194560" cy="164592"/>
          </a:xfrm>
          <a:prstGeom prst="rect">
            <a:avLst/>
          </a:prstGeom>
          <a:noFill/>
        </p:spPr>
        <p:txBody>
          <a:bodyPr wrap="square" lIns="0" tIns="0" rIns="0" bIns="0" rtlCol="0">
            <a:noAutofit/>
          </a:bodyPr>
          <a:lstStyle/>
          <a:p>
            <a:pPr algn="l">
              <a:spcAft>
                <a:spcPts val="800"/>
              </a:spcAft>
            </a:pPr>
            <a:r>
              <a:rPr lang="en-US" sz="900"/>
              <a:t>© 2023 Teradata. All rights reserved.</a:t>
            </a:r>
          </a:p>
        </p:txBody>
      </p:sp>
      <p:sp>
        <p:nvSpPr>
          <p:cNvPr id="14" name="Footer Placeholder 4">
            <a:extLst>
              <a:ext uri="{FF2B5EF4-FFF2-40B4-BE49-F238E27FC236}">
                <a16:creationId xmlns:a16="http://schemas.microsoft.com/office/drawing/2014/main" id="{ACD8A34C-33ED-3C4E-9FB3-60F4241B2709}"/>
              </a:ext>
            </a:extLst>
          </p:cNvPr>
          <p:cNvSpPr>
            <a:spLocks noGrp="1"/>
          </p:cNvSpPr>
          <p:nvPr>
            <p:ph type="ftr" sz="quarter" idx="3"/>
          </p:nvPr>
        </p:nvSpPr>
        <p:spPr>
          <a:xfrm>
            <a:off x="2395728" y="6286500"/>
            <a:ext cx="2057400" cy="365759"/>
          </a:xfrm>
          <a:prstGeom prst="rect">
            <a:avLst/>
          </a:prstGeom>
        </p:spPr>
        <p:txBody>
          <a:bodyPr vert="horz" lIns="0" tIns="0" rIns="0" bIns="0" rtlCol="0" anchor="t" anchorCtr="0"/>
          <a:lstStyle>
            <a:lvl1pPr algn="ctr">
              <a:defRPr sz="900">
                <a:solidFill>
                  <a:schemeClr val="tx1"/>
                </a:solidFill>
              </a:defRPr>
            </a:lvl1pPr>
          </a:lstStyle>
          <a:p>
            <a:pPr algn="l"/>
            <a:r>
              <a:rPr lang="en-US" dirty="0"/>
              <a:t>Internal use only</a:t>
            </a:r>
          </a:p>
        </p:txBody>
      </p:sp>
      <p:sp>
        <p:nvSpPr>
          <p:cNvPr id="9" name="Eyebrow">
            <a:extLst>
              <a:ext uri="{FF2B5EF4-FFF2-40B4-BE49-F238E27FC236}">
                <a16:creationId xmlns:a16="http://schemas.microsoft.com/office/drawing/2014/main" id="{7B22E43A-F46B-EB4B-BFD6-CE1FD0D48C28}"/>
              </a:ext>
            </a:extLst>
          </p:cNvPr>
          <p:cNvSpPr>
            <a:spLocks noGrp="1"/>
          </p:cNvSpPr>
          <p:nvPr>
            <p:ph type="body" sz="quarter" idx="13" hasCustomPrompt="1"/>
          </p:nvPr>
        </p:nvSpPr>
        <p:spPr>
          <a:xfrm>
            <a:off x="457200" y="266700"/>
            <a:ext cx="6400800" cy="228600"/>
          </a:xfrm>
        </p:spPr>
        <p:txBody>
          <a:bodyPr/>
          <a:lstStyle>
            <a:lvl1pPr>
              <a:spcAft>
                <a:spcPts val="0"/>
              </a:spcAft>
              <a:defRPr sz="1100">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[Optional date]</a:t>
            </a:r>
          </a:p>
        </p:txBody>
      </p:sp>
      <p:sp>
        <p:nvSpPr>
          <p:cNvPr id="2" name="Title 1">
            <a:extLst>
              <a:ext uri="{FF2B5EF4-FFF2-40B4-BE49-F238E27FC236}">
                <a16:creationId xmlns:a16="http://schemas.microsoft.com/office/drawing/2014/main" id="{B99A0ACD-10A4-B21F-C438-06E76F6B8866}"/>
              </a:ext>
            </a:extLst>
          </p:cNvPr>
          <p:cNvSpPr>
            <a:spLocks noGrp="1"/>
          </p:cNvSpPr>
          <p:nvPr>
            <p:ph type="ctrTitle" hasCustomPrompt="1"/>
          </p:nvPr>
        </p:nvSpPr>
        <p:spPr>
          <a:xfrm>
            <a:off x="457200" y="2095501"/>
            <a:ext cx="5669280" cy="2705099"/>
          </a:xfrm>
        </p:spPr>
        <p:txBody>
          <a:bodyPr anchor="t" anchorCtr="0"/>
          <a:lstStyle>
            <a:lvl1pPr algn="l">
              <a:lnSpc>
                <a:spcPct val="90000"/>
              </a:lnSpc>
              <a:defRPr sz="6000" spc="-100" baseline="0">
                <a:solidFill>
                  <a:schemeClr val="tx1"/>
                </a:solidFill>
              </a:defRPr>
            </a:lvl1pPr>
          </a:lstStyle>
          <a:p>
            <a:r>
              <a:rPr lang="en-US"/>
              <a:t>Click to edit Master title </a:t>
            </a:r>
            <a:br>
              <a:rPr lang="en-US"/>
            </a:br>
            <a:r>
              <a:rPr lang="en-US"/>
              <a:t>style</a:t>
            </a:r>
          </a:p>
        </p:txBody>
      </p:sp>
      <p:sp>
        <p:nvSpPr>
          <p:cNvPr id="3" name="Subtitle 2">
            <a:extLst>
              <a:ext uri="{FF2B5EF4-FFF2-40B4-BE49-F238E27FC236}">
                <a16:creationId xmlns:a16="http://schemas.microsoft.com/office/drawing/2014/main" id="{7B8711D4-8E30-D5EF-254D-4B48779F24A9}"/>
              </a:ext>
            </a:extLst>
          </p:cNvPr>
          <p:cNvSpPr>
            <a:spLocks noGrp="1"/>
          </p:cNvSpPr>
          <p:nvPr>
            <p:ph type="subTitle" idx="1" hasCustomPrompt="1"/>
          </p:nvPr>
        </p:nvSpPr>
        <p:spPr>
          <a:xfrm>
            <a:off x="457200" y="4800600"/>
            <a:ext cx="3657600" cy="1143000"/>
          </a:xfrm>
        </p:spPr>
        <p:txBody>
          <a:bodyPr/>
          <a:lstStyle>
            <a:lvl1pPr marL="0" indent="0" algn="l">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[Optional subtitle or presenter name]</a:t>
            </a:r>
          </a:p>
        </p:txBody>
      </p:sp>
    </p:spTree>
    <p:extLst>
      <p:ext uri="{BB962C8B-B14F-4D97-AF65-F5344CB8AC3E}">
        <p14:creationId xmlns:p14="http://schemas.microsoft.com/office/powerpoint/2010/main" val="276314331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1320" userDrawn="1">
          <p15:clr>
            <a:srgbClr val="FBAE40"/>
          </p15:clr>
        </p15:guide>
        <p15:guide id="2" orient="horz" pos="3024" userDrawn="1">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Picture Bleed">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3504229F-7C96-E144-9EC5-5BA3CB57DF65}"/>
              </a:ext>
            </a:extLst>
          </p:cNvPr>
          <p:cNvSpPr>
            <a:spLocks noGrp="1"/>
          </p:cNvSpPr>
          <p:nvPr>
            <p:ph type="pic" sz="quarter" idx="14" hasCustomPrompt="1"/>
          </p:nvPr>
        </p:nvSpPr>
        <p:spPr>
          <a:xfrm>
            <a:off x="5867401" y="0"/>
            <a:ext cx="6324600" cy="6858000"/>
          </a:xfrm>
          <a:solidFill>
            <a:srgbClr val="A6A6A6"/>
          </a:solidFill>
        </p:spPr>
        <p:txBody>
          <a:bodyPr/>
          <a:lstStyle>
            <a:lvl1pPr algn="ctr">
              <a:defRPr sz="1600" b="1">
                <a:solidFill>
                  <a:srgbClr val="E1E1E1"/>
                </a:solidFill>
              </a:defRPr>
            </a:lvl1pPr>
          </a:lstStyle>
          <a:p>
            <a:br>
              <a:rPr lang="en-US" dirty="0"/>
            </a:br>
            <a:r>
              <a:rPr lang="en-US" dirty="0"/>
              <a:t>Click icon to add picture.</a:t>
            </a:r>
            <a:br>
              <a:rPr lang="en-US" dirty="0"/>
            </a:br>
            <a:r>
              <a:rPr lang="en-US" dirty="0"/>
              <a:t>Footer and slide number must sit on top of picture</a:t>
            </a:r>
          </a:p>
        </p:txBody>
      </p:sp>
      <p:sp>
        <p:nvSpPr>
          <p:cNvPr id="5" name="Footer Placeholder 4">
            <a:extLst>
              <a:ext uri="{FF2B5EF4-FFF2-40B4-BE49-F238E27FC236}">
                <a16:creationId xmlns:a16="http://schemas.microsoft.com/office/drawing/2014/main" id="{AC903ABD-F99D-BEDD-9ACE-8DECFA0AD25B}"/>
              </a:ext>
            </a:extLst>
          </p:cNvPr>
          <p:cNvSpPr>
            <a:spLocks noGrp="1"/>
          </p:cNvSpPr>
          <p:nvPr>
            <p:ph type="ftr" sz="quarter" idx="11"/>
          </p:nvPr>
        </p:nvSpPr>
        <p:spPr>
          <a:xfrm>
            <a:off x="9220200" y="6286500"/>
            <a:ext cx="2057400" cy="365759"/>
          </a:xfrm>
          <a:prstGeom prst="rect">
            <a:avLst/>
          </a:prstGeom>
        </p:spPr>
        <p:txBody>
          <a:bodyPr/>
          <a:lstStyle>
            <a:lvl1pPr>
              <a:defRPr>
                <a:solidFill>
                  <a:schemeClr val="bg1"/>
                </a:solidFill>
              </a:defRPr>
            </a:lvl1pPr>
          </a:lstStyle>
          <a:p>
            <a:pPr algn="l"/>
            <a:r>
              <a:rPr lang="en-US" dirty="0"/>
              <a:t>Internal use only</a:t>
            </a:r>
          </a:p>
        </p:txBody>
      </p:sp>
      <p:sp>
        <p:nvSpPr>
          <p:cNvPr id="6" name="Slide Number Placeholder 5">
            <a:extLst>
              <a:ext uri="{FF2B5EF4-FFF2-40B4-BE49-F238E27FC236}">
                <a16:creationId xmlns:a16="http://schemas.microsoft.com/office/drawing/2014/main" id="{4D144C36-C68F-FD43-FB16-A8D1A7DF07F3}"/>
              </a:ext>
            </a:extLst>
          </p:cNvPr>
          <p:cNvSpPr>
            <a:spLocks noGrp="1"/>
          </p:cNvSpPr>
          <p:nvPr>
            <p:ph type="sldNum" sz="quarter" idx="12"/>
          </p:nvPr>
        </p:nvSpPr>
        <p:spPr/>
        <p:txBody>
          <a:bodyPr/>
          <a:lstStyle>
            <a:lvl1pPr>
              <a:defRPr>
                <a:solidFill>
                  <a:schemeClr val="bg1"/>
                </a:solidFill>
              </a:defRPr>
            </a:lvl1pPr>
          </a:lstStyle>
          <a:p>
            <a:fld id="{0885F5B2-48F7-4F18-A961-C29AAE44EB58}" type="slidenum">
              <a:rPr lang="en-US" smtClean="0"/>
              <a:pPr/>
              <a:t>‹#›</a:t>
            </a:fld>
            <a:endParaRPr lang="en-US" dirty="0"/>
          </a:p>
        </p:txBody>
      </p:sp>
      <p:sp>
        <p:nvSpPr>
          <p:cNvPr id="10" name="Eyebrow">
            <a:extLst>
              <a:ext uri="{FF2B5EF4-FFF2-40B4-BE49-F238E27FC236}">
                <a16:creationId xmlns:a16="http://schemas.microsoft.com/office/drawing/2014/main" id="{05BBFDE4-B16B-D04B-A166-DEF0C45AE8FB}"/>
              </a:ext>
            </a:extLst>
          </p:cNvPr>
          <p:cNvSpPr>
            <a:spLocks noGrp="1"/>
          </p:cNvSpPr>
          <p:nvPr>
            <p:ph type="body" sz="quarter" idx="13" hasCustomPrompt="1"/>
          </p:nvPr>
        </p:nvSpPr>
        <p:spPr>
          <a:xfrm>
            <a:off x="457200" y="266700"/>
            <a:ext cx="4946904" cy="228600"/>
          </a:xfrm>
        </p:spPr>
        <p:txBody>
          <a:bodyPr/>
          <a:lstStyle>
            <a:lvl1pPr>
              <a:spcAft>
                <a:spcPts val="0"/>
              </a:spcAft>
              <a:defRPr sz="1100">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t>
            </a:r>
            <a:r>
              <a:rPr lang="en-US" dirty="0"/>
              <a:t>Optional eyebrow or section title</a:t>
            </a:r>
            <a:r>
              <a:rPr lang="en-US"/>
              <a:t>]</a:t>
            </a:r>
            <a:endParaRPr lang="en-US" dirty="0"/>
          </a:p>
        </p:txBody>
      </p:sp>
      <p:sp>
        <p:nvSpPr>
          <p:cNvPr id="2" name="Title 1">
            <a:extLst>
              <a:ext uri="{FF2B5EF4-FFF2-40B4-BE49-F238E27FC236}">
                <a16:creationId xmlns:a16="http://schemas.microsoft.com/office/drawing/2014/main" id="{2B356456-1DBD-BB1B-3E46-C67644F78A3F}"/>
              </a:ext>
            </a:extLst>
          </p:cNvPr>
          <p:cNvSpPr>
            <a:spLocks noGrp="1"/>
          </p:cNvSpPr>
          <p:nvPr>
            <p:ph type="title"/>
          </p:nvPr>
        </p:nvSpPr>
        <p:spPr>
          <a:xfrm>
            <a:off x="457200" y="1028700"/>
            <a:ext cx="4946904" cy="1409700"/>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16740022-8C04-0485-6253-5ADE6BE18DD9}"/>
              </a:ext>
            </a:extLst>
          </p:cNvPr>
          <p:cNvSpPr>
            <a:spLocks noGrp="1"/>
          </p:cNvSpPr>
          <p:nvPr>
            <p:ph idx="1"/>
          </p:nvPr>
        </p:nvSpPr>
        <p:spPr>
          <a:xfrm>
            <a:off x="457200" y="2438400"/>
            <a:ext cx="4946904" cy="3505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31244253"/>
      </p:ext>
    </p:extLst>
  </p:cSld>
  <p:clrMapOvr>
    <a:masterClrMapping/>
  </p:clrMapOvr>
  <p:extLst>
    <p:ext uri="{DCECCB84-F9BA-43D5-87BE-67443E8EF086}">
      <p15:sldGuideLst xmlns:p15="http://schemas.microsoft.com/office/powerpoint/2012/main">
        <p15:guide id="1" orient="horz" pos="648" userDrawn="1">
          <p15:clr>
            <a:srgbClr val="FBAE40"/>
          </p15:clr>
        </p15:guide>
        <p15:guide id="2" orient="horz" pos="1536" userDrawn="1">
          <p15:clr>
            <a:srgbClr val="FBAE40"/>
          </p15:clr>
        </p15:guide>
        <p15:guide id="3" orient="horz" pos="3744" userDrawn="1">
          <p15:clr>
            <a:srgbClr val="FBAE40"/>
          </p15:clr>
        </p15:guide>
        <p15:guide id="4" pos="3696" userDrawn="1">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Picture 2-Up">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3504229F-7C96-E144-9EC5-5BA3CB57DF65}"/>
              </a:ext>
            </a:extLst>
          </p:cNvPr>
          <p:cNvSpPr>
            <a:spLocks noGrp="1"/>
          </p:cNvSpPr>
          <p:nvPr>
            <p:ph type="pic" sz="quarter" idx="14" hasCustomPrompt="1"/>
          </p:nvPr>
        </p:nvSpPr>
        <p:spPr>
          <a:xfrm>
            <a:off x="5867401" y="3426246"/>
            <a:ext cx="6324600" cy="3431754"/>
          </a:xfrm>
          <a:solidFill>
            <a:srgbClr val="A6A6A6"/>
          </a:solidFill>
        </p:spPr>
        <p:txBody>
          <a:bodyPr/>
          <a:lstStyle>
            <a:lvl1pPr algn="ctr">
              <a:defRPr sz="1600" b="1">
                <a:solidFill>
                  <a:srgbClr val="E1E1E1"/>
                </a:solidFill>
              </a:defRPr>
            </a:lvl1pPr>
          </a:lstStyle>
          <a:p>
            <a:br>
              <a:rPr lang="en-US" dirty="0"/>
            </a:br>
            <a:r>
              <a:rPr lang="en-US" dirty="0"/>
              <a:t>Click icon to add picture.</a:t>
            </a:r>
            <a:br>
              <a:rPr lang="en-US" dirty="0"/>
            </a:br>
            <a:r>
              <a:rPr lang="en-US" dirty="0"/>
              <a:t>Footer and slide number must sit on top of picture.</a:t>
            </a:r>
          </a:p>
        </p:txBody>
      </p:sp>
      <p:sp>
        <p:nvSpPr>
          <p:cNvPr id="8" name="Picture Placeholder 10">
            <a:extLst>
              <a:ext uri="{FF2B5EF4-FFF2-40B4-BE49-F238E27FC236}">
                <a16:creationId xmlns:a16="http://schemas.microsoft.com/office/drawing/2014/main" id="{F1E4F876-109F-C746-8262-163A57AC0AF4}"/>
              </a:ext>
            </a:extLst>
          </p:cNvPr>
          <p:cNvSpPr>
            <a:spLocks noGrp="1"/>
          </p:cNvSpPr>
          <p:nvPr>
            <p:ph type="pic" sz="quarter" idx="15"/>
          </p:nvPr>
        </p:nvSpPr>
        <p:spPr>
          <a:xfrm>
            <a:off x="5867400" y="0"/>
            <a:ext cx="6324600" cy="3431754"/>
          </a:xfrm>
          <a:solidFill>
            <a:srgbClr val="888888"/>
          </a:solidFill>
        </p:spPr>
        <p:txBody>
          <a:bodyPr/>
          <a:lstStyle>
            <a:lvl1pPr algn="ctr">
              <a:defRPr sz="1600" b="1">
                <a:solidFill>
                  <a:srgbClr val="E1E1E1"/>
                </a:solidFill>
              </a:defRPr>
            </a:lvl1pPr>
          </a:lstStyle>
          <a:p>
            <a:r>
              <a:rPr lang="en-US"/>
              <a:t>Click icon to add picture</a:t>
            </a:r>
            <a:endParaRPr lang="en-US" dirty="0"/>
          </a:p>
        </p:txBody>
      </p:sp>
      <p:sp>
        <p:nvSpPr>
          <p:cNvPr id="5" name="Footer Placeholder 4">
            <a:extLst>
              <a:ext uri="{FF2B5EF4-FFF2-40B4-BE49-F238E27FC236}">
                <a16:creationId xmlns:a16="http://schemas.microsoft.com/office/drawing/2014/main" id="{AC903ABD-F99D-BEDD-9ACE-8DECFA0AD25B}"/>
              </a:ext>
            </a:extLst>
          </p:cNvPr>
          <p:cNvSpPr>
            <a:spLocks noGrp="1"/>
          </p:cNvSpPr>
          <p:nvPr>
            <p:ph type="ftr" sz="quarter" idx="11"/>
          </p:nvPr>
        </p:nvSpPr>
        <p:spPr>
          <a:xfrm>
            <a:off x="9220200" y="6286500"/>
            <a:ext cx="2057400" cy="365759"/>
          </a:xfrm>
          <a:prstGeom prst="rect">
            <a:avLst/>
          </a:prstGeom>
        </p:spPr>
        <p:txBody>
          <a:bodyPr/>
          <a:lstStyle>
            <a:lvl1pPr>
              <a:defRPr>
                <a:solidFill>
                  <a:schemeClr val="bg1"/>
                </a:solidFill>
              </a:defRPr>
            </a:lvl1pPr>
          </a:lstStyle>
          <a:p>
            <a:pPr algn="l"/>
            <a:r>
              <a:rPr lang="en-US" dirty="0"/>
              <a:t>Internal use only</a:t>
            </a:r>
          </a:p>
        </p:txBody>
      </p:sp>
      <p:sp>
        <p:nvSpPr>
          <p:cNvPr id="6" name="Slide Number Placeholder 5">
            <a:extLst>
              <a:ext uri="{FF2B5EF4-FFF2-40B4-BE49-F238E27FC236}">
                <a16:creationId xmlns:a16="http://schemas.microsoft.com/office/drawing/2014/main" id="{4D144C36-C68F-FD43-FB16-A8D1A7DF07F3}"/>
              </a:ext>
            </a:extLst>
          </p:cNvPr>
          <p:cNvSpPr>
            <a:spLocks noGrp="1"/>
          </p:cNvSpPr>
          <p:nvPr>
            <p:ph type="sldNum" sz="quarter" idx="12"/>
          </p:nvPr>
        </p:nvSpPr>
        <p:spPr/>
        <p:txBody>
          <a:bodyPr/>
          <a:lstStyle>
            <a:lvl1pPr>
              <a:defRPr>
                <a:solidFill>
                  <a:schemeClr val="bg1"/>
                </a:solidFill>
              </a:defRPr>
            </a:lvl1pPr>
          </a:lstStyle>
          <a:p>
            <a:fld id="{0885F5B2-48F7-4F18-A961-C29AAE44EB58}" type="slidenum">
              <a:rPr lang="en-US" smtClean="0"/>
              <a:pPr/>
              <a:t>‹#›</a:t>
            </a:fld>
            <a:endParaRPr lang="en-US" dirty="0"/>
          </a:p>
        </p:txBody>
      </p:sp>
      <p:sp>
        <p:nvSpPr>
          <p:cNvPr id="10" name="Eyebrow">
            <a:extLst>
              <a:ext uri="{FF2B5EF4-FFF2-40B4-BE49-F238E27FC236}">
                <a16:creationId xmlns:a16="http://schemas.microsoft.com/office/drawing/2014/main" id="{05BBFDE4-B16B-D04B-A166-DEF0C45AE8FB}"/>
              </a:ext>
            </a:extLst>
          </p:cNvPr>
          <p:cNvSpPr>
            <a:spLocks noGrp="1"/>
          </p:cNvSpPr>
          <p:nvPr>
            <p:ph type="body" sz="quarter" idx="13" hasCustomPrompt="1"/>
          </p:nvPr>
        </p:nvSpPr>
        <p:spPr>
          <a:xfrm>
            <a:off x="457200" y="266700"/>
            <a:ext cx="4946904" cy="228600"/>
          </a:xfrm>
        </p:spPr>
        <p:txBody>
          <a:bodyPr/>
          <a:lstStyle>
            <a:lvl1pPr>
              <a:spcAft>
                <a:spcPts val="0"/>
              </a:spcAft>
              <a:defRPr sz="1100">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t>
            </a:r>
            <a:r>
              <a:rPr lang="en-US" dirty="0"/>
              <a:t>Optional eyebrow or section title</a:t>
            </a:r>
            <a:r>
              <a:rPr lang="en-US"/>
              <a:t>]</a:t>
            </a:r>
            <a:endParaRPr lang="en-US" dirty="0"/>
          </a:p>
        </p:txBody>
      </p:sp>
      <p:sp>
        <p:nvSpPr>
          <p:cNvPr id="2" name="Title 1">
            <a:extLst>
              <a:ext uri="{FF2B5EF4-FFF2-40B4-BE49-F238E27FC236}">
                <a16:creationId xmlns:a16="http://schemas.microsoft.com/office/drawing/2014/main" id="{2B356456-1DBD-BB1B-3E46-C67644F78A3F}"/>
              </a:ext>
            </a:extLst>
          </p:cNvPr>
          <p:cNvSpPr>
            <a:spLocks noGrp="1"/>
          </p:cNvSpPr>
          <p:nvPr>
            <p:ph type="title"/>
          </p:nvPr>
        </p:nvSpPr>
        <p:spPr>
          <a:xfrm>
            <a:off x="457200" y="1028700"/>
            <a:ext cx="4946904" cy="1409700"/>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16740022-8C04-0485-6253-5ADE6BE18DD9}"/>
              </a:ext>
            </a:extLst>
          </p:cNvPr>
          <p:cNvSpPr>
            <a:spLocks noGrp="1"/>
          </p:cNvSpPr>
          <p:nvPr>
            <p:ph idx="1"/>
          </p:nvPr>
        </p:nvSpPr>
        <p:spPr>
          <a:xfrm>
            <a:off x="457200" y="2438400"/>
            <a:ext cx="4946904" cy="3505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0228790"/>
      </p:ext>
    </p:extLst>
  </p:cSld>
  <p:clrMapOvr>
    <a:masterClrMapping/>
  </p:clrMapOvr>
  <p:extLst>
    <p:ext uri="{DCECCB84-F9BA-43D5-87BE-67443E8EF086}">
      <p15:sldGuideLst xmlns:p15="http://schemas.microsoft.com/office/powerpoint/2012/main">
        <p15:guide id="1" orient="horz" pos="648" userDrawn="1">
          <p15:clr>
            <a:srgbClr val="FBAE40"/>
          </p15:clr>
        </p15:guide>
        <p15:guide id="2" orient="horz" pos="1536" userDrawn="1">
          <p15:clr>
            <a:srgbClr val="FBAE40"/>
          </p15:clr>
        </p15:guide>
        <p15:guide id="3" orient="horz" pos="3744" userDrawn="1">
          <p15:clr>
            <a:srgbClr val="FBAE40"/>
          </p15:clr>
        </p15:guide>
        <p15:guide id="4" pos="3696" userDrawn="1">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2-1/2 Pictures">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AC903ABD-F99D-BEDD-9ACE-8DECFA0AD25B}"/>
              </a:ext>
            </a:extLst>
          </p:cNvPr>
          <p:cNvSpPr>
            <a:spLocks noGrp="1"/>
          </p:cNvSpPr>
          <p:nvPr>
            <p:ph type="ftr" sz="quarter" idx="11"/>
          </p:nvPr>
        </p:nvSpPr>
        <p:spPr>
          <a:xfrm>
            <a:off x="9220200" y="6286500"/>
            <a:ext cx="2057400" cy="365759"/>
          </a:xfrm>
          <a:prstGeom prst="rect">
            <a:avLst/>
          </a:prstGeom>
        </p:spPr>
        <p:txBody>
          <a:bodyPr/>
          <a:lstStyle/>
          <a:p>
            <a:pPr algn="l"/>
            <a:r>
              <a:rPr lang="en-US" dirty="0"/>
              <a:t>Internal use only</a:t>
            </a:r>
          </a:p>
        </p:txBody>
      </p:sp>
      <p:sp>
        <p:nvSpPr>
          <p:cNvPr id="6" name="Slide Number Placeholder 5">
            <a:extLst>
              <a:ext uri="{FF2B5EF4-FFF2-40B4-BE49-F238E27FC236}">
                <a16:creationId xmlns:a16="http://schemas.microsoft.com/office/drawing/2014/main" id="{4D144C36-C68F-FD43-FB16-A8D1A7DF07F3}"/>
              </a:ext>
            </a:extLst>
          </p:cNvPr>
          <p:cNvSpPr>
            <a:spLocks noGrp="1"/>
          </p:cNvSpPr>
          <p:nvPr>
            <p:ph type="sldNum" sz="quarter" idx="12"/>
          </p:nvPr>
        </p:nvSpPr>
        <p:spPr/>
        <p:txBody>
          <a:bodyPr/>
          <a:lstStyle/>
          <a:p>
            <a:fld id="{0885F5B2-48F7-4F18-A961-C29AAE44EB58}" type="slidenum">
              <a:rPr lang="en-US" smtClean="0"/>
              <a:t>‹#›</a:t>
            </a:fld>
            <a:endParaRPr lang="en-US" dirty="0"/>
          </a:p>
        </p:txBody>
      </p:sp>
      <p:sp>
        <p:nvSpPr>
          <p:cNvPr id="10" name="Eyebrow">
            <a:extLst>
              <a:ext uri="{FF2B5EF4-FFF2-40B4-BE49-F238E27FC236}">
                <a16:creationId xmlns:a16="http://schemas.microsoft.com/office/drawing/2014/main" id="{05BBFDE4-B16B-D04B-A166-DEF0C45AE8FB}"/>
              </a:ext>
            </a:extLst>
          </p:cNvPr>
          <p:cNvSpPr>
            <a:spLocks noGrp="1"/>
          </p:cNvSpPr>
          <p:nvPr>
            <p:ph type="body" sz="quarter" idx="13" hasCustomPrompt="1"/>
          </p:nvPr>
        </p:nvSpPr>
        <p:spPr>
          <a:xfrm>
            <a:off x="457200" y="266700"/>
            <a:ext cx="11277600" cy="228600"/>
          </a:xfrm>
        </p:spPr>
        <p:txBody>
          <a:bodyPr/>
          <a:lstStyle>
            <a:lvl1pPr>
              <a:spcAft>
                <a:spcPts val="0"/>
              </a:spcAft>
              <a:defRPr sz="1100">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t>
            </a:r>
            <a:r>
              <a:rPr lang="en-US" dirty="0"/>
              <a:t>Optional eyebrow or section title</a:t>
            </a:r>
            <a:r>
              <a:rPr lang="en-US"/>
              <a:t>]</a:t>
            </a:r>
            <a:endParaRPr lang="en-US" dirty="0"/>
          </a:p>
        </p:txBody>
      </p:sp>
      <p:sp>
        <p:nvSpPr>
          <p:cNvPr id="2" name="Title 1">
            <a:extLst>
              <a:ext uri="{FF2B5EF4-FFF2-40B4-BE49-F238E27FC236}">
                <a16:creationId xmlns:a16="http://schemas.microsoft.com/office/drawing/2014/main" id="{2B356456-1DBD-BB1B-3E46-C67644F78A3F}"/>
              </a:ext>
            </a:extLst>
          </p:cNvPr>
          <p:cNvSpPr>
            <a:spLocks noGrp="1"/>
          </p:cNvSpPr>
          <p:nvPr>
            <p:ph type="title"/>
          </p:nvPr>
        </p:nvSpPr>
        <p:spPr>
          <a:xfrm>
            <a:off x="457200" y="1028700"/>
            <a:ext cx="11277600" cy="723900"/>
          </a:xfrm>
        </p:spPr>
        <p:txBody>
          <a:bodyPr/>
          <a:lstStyle/>
          <a:p>
            <a:r>
              <a:rPr lang="en-US"/>
              <a:t>Click to edit Master title style</a:t>
            </a:r>
          </a:p>
        </p:txBody>
      </p:sp>
      <p:sp>
        <p:nvSpPr>
          <p:cNvPr id="7" name="Picture Placeholder 6">
            <a:extLst>
              <a:ext uri="{FF2B5EF4-FFF2-40B4-BE49-F238E27FC236}">
                <a16:creationId xmlns:a16="http://schemas.microsoft.com/office/drawing/2014/main" id="{1768D999-6D09-B548-801F-63CFC740902C}"/>
              </a:ext>
            </a:extLst>
          </p:cNvPr>
          <p:cNvSpPr>
            <a:spLocks noGrp="1"/>
          </p:cNvSpPr>
          <p:nvPr>
            <p:ph type="pic" sz="quarter" idx="14"/>
          </p:nvPr>
        </p:nvSpPr>
        <p:spPr>
          <a:xfrm>
            <a:off x="6096000" y="1752600"/>
            <a:ext cx="5638800" cy="4191000"/>
          </a:xfrm>
          <a:solidFill>
            <a:srgbClr val="A6A6A6"/>
          </a:solidFill>
        </p:spPr>
        <p:txBody>
          <a:bodyPr/>
          <a:lstStyle>
            <a:lvl1pPr>
              <a:defRPr sz="1600" b="1">
                <a:solidFill>
                  <a:srgbClr val="E1E1E1"/>
                </a:solidFill>
              </a:defRPr>
            </a:lvl1pPr>
          </a:lstStyle>
          <a:p>
            <a:r>
              <a:rPr lang="en-US"/>
              <a:t>Click icon to add picture</a:t>
            </a:r>
            <a:endParaRPr lang="en-US" dirty="0"/>
          </a:p>
        </p:txBody>
      </p:sp>
      <p:sp>
        <p:nvSpPr>
          <p:cNvPr id="8" name="Picture Placeholder 6">
            <a:extLst>
              <a:ext uri="{FF2B5EF4-FFF2-40B4-BE49-F238E27FC236}">
                <a16:creationId xmlns:a16="http://schemas.microsoft.com/office/drawing/2014/main" id="{88E7EE35-D742-524A-B18B-1F699A726FE5}"/>
              </a:ext>
            </a:extLst>
          </p:cNvPr>
          <p:cNvSpPr>
            <a:spLocks noGrp="1"/>
          </p:cNvSpPr>
          <p:nvPr>
            <p:ph type="pic" sz="quarter" idx="15"/>
          </p:nvPr>
        </p:nvSpPr>
        <p:spPr>
          <a:xfrm>
            <a:off x="457200" y="1752600"/>
            <a:ext cx="5638800" cy="4191000"/>
          </a:xfrm>
          <a:solidFill>
            <a:srgbClr val="888888"/>
          </a:solidFill>
        </p:spPr>
        <p:txBody>
          <a:bodyPr/>
          <a:lstStyle>
            <a:lvl1pPr>
              <a:defRPr sz="1600" b="1">
                <a:solidFill>
                  <a:srgbClr val="E1E1E1"/>
                </a:solidFill>
              </a:defRPr>
            </a:lvl1pPr>
          </a:lstStyle>
          <a:p>
            <a:r>
              <a:rPr lang="en-US"/>
              <a:t>Click icon to add picture</a:t>
            </a:r>
            <a:endParaRPr lang="en-US" dirty="0"/>
          </a:p>
        </p:txBody>
      </p:sp>
    </p:spTree>
    <p:extLst>
      <p:ext uri="{BB962C8B-B14F-4D97-AF65-F5344CB8AC3E}">
        <p14:creationId xmlns:p14="http://schemas.microsoft.com/office/powerpoint/2010/main" val="2162767486"/>
      </p:ext>
    </p:extLst>
  </p:cSld>
  <p:clrMapOvr>
    <a:masterClrMapping/>
  </p:clrMapOvr>
  <p:extLst>
    <p:ext uri="{DCECCB84-F9BA-43D5-87BE-67443E8EF086}">
      <p15:sldGuideLst xmlns:p15="http://schemas.microsoft.com/office/powerpoint/2012/main">
        <p15:guide id="1" orient="horz" pos="648" userDrawn="1">
          <p15:clr>
            <a:srgbClr val="FBAE40"/>
          </p15:clr>
        </p15:guide>
        <p15:guide id="2" orient="horz" pos="1104" userDrawn="1">
          <p15:clr>
            <a:srgbClr val="FBAE40"/>
          </p15:clr>
        </p15:guide>
        <p15:guide id="4" pos="3840" userDrawn="1">
          <p15:clr>
            <a:srgbClr val="FBAE40"/>
          </p15:clr>
        </p15:guide>
        <p15:guide id="5" orient="horz" pos="3744" userDrawn="1">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Large Picture">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AC903ABD-F99D-BEDD-9ACE-8DECFA0AD25B}"/>
              </a:ext>
            </a:extLst>
          </p:cNvPr>
          <p:cNvSpPr>
            <a:spLocks noGrp="1"/>
          </p:cNvSpPr>
          <p:nvPr>
            <p:ph type="ftr" sz="quarter" idx="11"/>
          </p:nvPr>
        </p:nvSpPr>
        <p:spPr>
          <a:xfrm>
            <a:off x="9220200" y="6286500"/>
            <a:ext cx="2057400" cy="365759"/>
          </a:xfrm>
          <a:prstGeom prst="rect">
            <a:avLst/>
          </a:prstGeom>
        </p:spPr>
        <p:txBody>
          <a:bodyPr/>
          <a:lstStyle/>
          <a:p>
            <a:pPr algn="l"/>
            <a:r>
              <a:rPr lang="en-US" dirty="0"/>
              <a:t>Internal use only</a:t>
            </a:r>
          </a:p>
        </p:txBody>
      </p:sp>
      <p:sp>
        <p:nvSpPr>
          <p:cNvPr id="6" name="Slide Number Placeholder 5">
            <a:extLst>
              <a:ext uri="{FF2B5EF4-FFF2-40B4-BE49-F238E27FC236}">
                <a16:creationId xmlns:a16="http://schemas.microsoft.com/office/drawing/2014/main" id="{4D144C36-C68F-FD43-FB16-A8D1A7DF07F3}"/>
              </a:ext>
            </a:extLst>
          </p:cNvPr>
          <p:cNvSpPr>
            <a:spLocks noGrp="1"/>
          </p:cNvSpPr>
          <p:nvPr>
            <p:ph type="sldNum" sz="quarter" idx="12"/>
          </p:nvPr>
        </p:nvSpPr>
        <p:spPr/>
        <p:txBody>
          <a:bodyPr/>
          <a:lstStyle/>
          <a:p>
            <a:fld id="{0885F5B2-48F7-4F18-A961-C29AAE44EB58}" type="slidenum">
              <a:rPr lang="en-US" smtClean="0"/>
              <a:t>‹#›</a:t>
            </a:fld>
            <a:endParaRPr lang="en-US" dirty="0"/>
          </a:p>
        </p:txBody>
      </p:sp>
      <p:sp>
        <p:nvSpPr>
          <p:cNvPr id="10" name="Eyebrow">
            <a:extLst>
              <a:ext uri="{FF2B5EF4-FFF2-40B4-BE49-F238E27FC236}">
                <a16:creationId xmlns:a16="http://schemas.microsoft.com/office/drawing/2014/main" id="{05BBFDE4-B16B-D04B-A166-DEF0C45AE8FB}"/>
              </a:ext>
            </a:extLst>
          </p:cNvPr>
          <p:cNvSpPr>
            <a:spLocks noGrp="1"/>
          </p:cNvSpPr>
          <p:nvPr>
            <p:ph type="body" sz="quarter" idx="13" hasCustomPrompt="1"/>
          </p:nvPr>
        </p:nvSpPr>
        <p:spPr>
          <a:xfrm>
            <a:off x="457200" y="266700"/>
            <a:ext cx="11277600" cy="228600"/>
          </a:xfrm>
        </p:spPr>
        <p:txBody>
          <a:bodyPr/>
          <a:lstStyle>
            <a:lvl1pPr>
              <a:spcAft>
                <a:spcPts val="0"/>
              </a:spcAft>
              <a:defRPr sz="1100">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t>
            </a:r>
            <a:r>
              <a:rPr lang="en-US" dirty="0"/>
              <a:t>Optional eyebrow or section title</a:t>
            </a:r>
            <a:r>
              <a:rPr lang="en-US"/>
              <a:t>]</a:t>
            </a:r>
            <a:endParaRPr lang="en-US" dirty="0"/>
          </a:p>
        </p:txBody>
      </p:sp>
      <p:sp>
        <p:nvSpPr>
          <p:cNvPr id="2" name="Title 1">
            <a:extLst>
              <a:ext uri="{FF2B5EF4-FFF2-40B4-BE49-F238E27FC236}">
                <a16:creationId xmlns:a16="http://schemas.microsoft.com/office/drawing/2014/main" id="{2B356456-1DBD-BB1B-3E46-C67644F78A3F}"/>
              </a:ext>
            </a:extLst>
          </p:cNvPr>
          <p:cNvSpPr>
            <a:spLocks noGrp="1"/>
          </p:cNvSpPr>
          <p:nvPr>
            <p:ph type="title"/>
          </p:nvPr>
        </p:nvSpPr>
        <p:spPr>
          <a:xfrm>
            <a:off x="457200" y="1028700"/>
            <a:ext cx="11277600" cy="723900"/>
          </a:xfrm>
        </p:spPr>
        <p:txBody>
          <a:bodyPr/>
          <a:lstStyle/>
          <a:p>
            <a:r>
              <a:rPr lang="en-US"/>
              <a:t>Click to edit Master title style</a:t>
            </a:r>
          </a:p>
        </p:txBody>
      </p:sp>
      <p:sp>
        <p:nvSpPr>
          <p:cNvPr id="7" name="Picture Placeholder 6">
            <a:extLst>
              <a:ext uri="{FF2B5EF4-FFF2-40B4-BE49-F238E27FC236}">
                <a16:creationId xmlns:a16="http://schemas.microsoft.com/office/drawing/2014/main" id="{1768D999-6D09-B548-801F-63CFC740902C}"/>
              </a:ext>
            </a:extLst>
          </p:cNvPr>
          <p:cNvSpPr>
            <a:spLocks noGrp="1"/>
          </p:cNvSpPr>
          <p:nvPr>
            <p:ph type="pic" sz="quarter" idx="14"/>
          </p:nvPr>
        </p:nvSpPr>
        <p:spPr>
          <a:xfrm>
            <a:off x="457200" y="1752600"/>
            <a:ext cx="11277600" cy="4191000"/>
          </a:xfrm>
          <a:solidFill>
            <a:srgbClr val="A6A6A6"/>
          </a:solidFill>
        </p:spPr>
        <p:txBody>
          <a:bodyPr/>
          <a:lstStyle>
            <a:lvl1pPr>
              <a:defRPr sz="1600" b="1">
                <a:solidFill>
                  <a:srgbClr val="E1E1E1"/>
                </a:solidFill>
              </a:defRPr>
            </a:lvl1pPr>
          </a:lstStyle>
          <a:p>
            <a:r>
              <a:rPr lang="en-US"/>
              <a:t>Click icon to add picture</a:t>
            </a:r>
            <a:endParaRPr lang="en-US" dirty="0"/>
          </a:p>
        </p:txBody>
      </p:sp>
    </p:spTree>
    <p:extLst>
      <p:ext uri="{BB962C8B-B14F-4D97-AF65-F5344CB8AC3E}">
        <p14:creationId xmlns:p14="http://schemas.microsoft.com/office/powerpoint/2010/main" val="3772629482"/>
      </p:ext>
    </p:extLst>
  </p:cSld>
  <p:clrMapOvr>
    <a:masterClrMapping/>
  </p:clrMapOvr>
  <p:extLst>
    <p:ext uri="{DCECCB84-F9BA-43D5-87BE-67443E8EF086}">
      <p15:sldGuideLst xmlns:p15="http://schemas.microsoft.com/office/powerpoint/2012/main">
        <p15:guide id="1" orient="horz" pos="648" userDrawn="1">
          <p15:clr>
            <a:srgbClr val="FBAE40"/>
          </p15:clr>
        </p15:guide>
        <p15:guide id="2" orient="horz" pos="1104" userDrawn="1">
          <p15:clr>
            <a:srgbClr val="FBAE40"/>
          </p15:clr>
        </p15:guide>
        <p15:guide id="3" orient="horz" pos="3744" userDrawn="1">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Full Picture">
    <p:bg>
      <p:bgRef idx="1001">
        <a:schemeClr val="bg1"/>
      </p:bgRef>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1768D999-6D09-B548-801F-63CFC740902C}"/>
              </a:ext>
            </a:extLst>
          </p:cNvPr>
          <p:cNvSpPr>
            <a:spLocks noGrp="1"/>
          </p:cNvSpPr>
          <p:nvPr>
            <p:ph type="pic" sz="quarter" idx="14" hasCustomPrompt="1"/>
          </p:nvPr>
        </p:nvSpPr>
        <p:spPr>
          <a:xfrm>
            <a:off x="0" y="0"/>
            <a:ext cx="12192000" cy="6858000"/>
          </a:xfrm>
          <a:solidFill>
            <a:srgbClr val="A6A6A6"/>
          </a:solidFill>
        </p:spPr>
        <p:txBody>
          <a:bodyPr/>
          <a:lstStyle>
            <a:lvl1pPr algn="ctr">
              <a:defRPr sz="1600" b="1">
                <a:solidFill>
                  <a:srgbClr val="E1E1E1"/>
                </a:solidFill>
              </a:defRPr>
            </a:lvl1pPr>
          </a:lstStyle>
          <a:p>
            <a:br>
              <a:rPr lang="en-US" dirty="0"/>
            </a:br>
            <a:br>
              <a:rPr lang="en-US" dirty="0"/>
            </a:br>
            <a:br>
              <a:rPr lang="en-US" dirty="0"/>
            </a:br>
            <a:br>
              <a:rPr lang="en-US" dirty="0"/>
            </a:br>
            <a:br>
              <a:rPr lang="en-US" dirty="0"/>
            </a:br>
            <a:br>
              <a:rPr lang="en-US" dirty="0"/>
            </a:br>
            <a:br>
              <a:rPr lang="en-US" dirty="0"/>
            </a:br>
            <a:r>
              <a:rPr lang="en-US" dirty="0"/>
              <a:t>Click icon to add picture.</a:t>
            </a:r>
            <a:br>
              <a:rPr lang="en-US" dirty="0"/>
            </a:br>
            <a:r>
              <a:rPr lang="en-US" dirty="0"/>
              <a:t>Eyebrow, title, logo, copyright, footer and slide number must sit on top of picture.</a:t>
            </a:r>
          </a:p>
          <a:p>
            <a:endParaRPr lang="en-US" dirty="0"/>
          </a:p>
          <a:p>
            <a:endParaRPr lang="en-US" dirty="0"/>
          </a:p>
          <a:p>
            <a:endParaRPr lang="en-US" dirty="0"/>
          </a:p>
        </p:txBody>
      </p:sp>
      <p:sp>
        <p:nvSpPr>
          <p:cNvPr id="5" name="Footer Placeholder 4">
            <a:extLst>
              <a:ext uri="{FF2B5EF4-FFF2-40B4-BE49-F238E27FC236}">
                <a16:creationId xmlns:a16="http://schemas.microsoft.com/office/drawing/2014/main" id="{AC903ABD-F99D-BEDD-9ACE-8DECFA0AD25B}"/>
              </a:ext>
            </a:extLst>
          </p:cNvPr>
          <p:cNvSpPr>
            <a:spLocks noGrp="1"/>
          </p:cNvSpPr>
          <p:nvPr>
            <p:ph type="ftr" sz="quarter" idx="11"/>
          </p:nvPr>
        </p:nvSpPr>
        <p:spPr>
          <a:xfrm>
            <a:off x="9220200" y="6286500"/>
            <a:ext cx="2057400" cy="365759"/>
          </a:xfrm>
          <a:prstGeom prst="rect">
            <a:avLst/>
          </a:prstGeom>
        </p:spPr>
        <p:txBody>
          <a:bodyPr/>
          <a:lstStyle/>
          <a:p>
            <a:pPr algn="l"/>
            <a:r>
              <a:rPr lang="en-US" dirty="0"/>
              <a:t>Internal use only</a:t>
            </a:r>
          </a:p>
        </p:txBody>
      </p:sp>
      <p:sp>
        <p:nvSpPr>
          <p:cNvPr id="6" name="Slide Number Placeholder 5">
            <a:extLst>
              <a:ext uri="{FF2B5EF4-FFF2-40B4-BE49-F238E27FC236}">
                <a16:creationId xmlns:a16="http://schemas.microsoft.com/office/drawing/2014/main" id="{4D144C36-C68F-FD43-FB16-A8D1A7DF07F3}"/>
              </a:ext>
            </a:extLst>
          </p:cNvPr>
          <p:cNvSpPr>
            <a:spLocks noGrp="1"/>
          </p:cNvSpPr>
          <p:nvPr>
            <p:ph type="sldNum" sz="quarter" idx="12"/>
          </p:nvPr>
        </p:nvSpPr>
        <p:spPr/>
        <p:txBody>
          <a:bodyPr/>
          <a:lstStyle/>
          <a:p>
            <a:fld id="{0885F5B2-48F7-4F18-A961-C29AAE44EB58}" type="slidenum">
              <a:rPr lang="en-US" smtClean="0"/>
              <a:t>‹#›</a:t>
            </a:fld>
            <a:endParaRPr lang="en-US" dirty="0"/>
          </a:p>
        </p:txBody>
      </p:sp>
      <p:sp>
        <p:nvSpPr>
          <p:cNvPr id="10" name="Eyebrow">
            <a:extLst>
              <a:ext uri="{FF2B5EF4-FFF2-40B4-BE49-F238E27FC236}">
                <a16:creationId xmlns:a16="http://schemas.microsoft.com/office/drawing/2014/main" id="{05BBFDE4-B16B-D04B-A166-DEF0C45AE8FB}"/>
              </a:ext>
            </a:extLst>
          </p:cNvPr>
          <p:cNvSpPr>
            <a:spLocks noGrp="1"/>
          </p:cNvSpPr>
          <p:nvPr>
            <p:ph type="body" sz="quarter" idx="13" hasCustomPrompt="1"/>
          </p:nvPr>
        </p:nvSpPr>
        <p:spPr>
          <a:xfrm>
            <a:off x="457200" y="266700"/>
            <a:ext cx="11277600" cy="228600"/>
          </a:xfrm>
        </p:spPr>
        <p:txBody>
          <a:bodyPr/>
          <a:lstStyle>
            <a:lvl1pPr>
              <a:spcAft>
                <a:spcPts val="0"/>
              </a:spcAft>
              <a:defRPr sz="1100">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t>
            </a:r>
            <a:r>
              <a:rPr lang="en-US" dirty="0"/>
              <a:t>Optional eyebrow or section title</a:t>
            </a:r>
            <a:r>
              <a:rPr lang="en-US"/>
              <a:t>]</a:t>
            </a:r>
            <a:endParaRPr lang="en-US" dirty="0"/>
          </a:p>
        </p:txBody>
      </p:sp>
      <p:sp>
        <p:nvSpPr>
          <p:cNvPr id="2" name="Title 1">
            <a:extLst>
              <a:ext uri="{FF2B5EF4-FFF2-40B4-BE49-F238E27FC236}">
                <a16:creationId xmlns:a16="http://schemas.microsoft.com/office/drawing/2014/main" id="{2B356456-1DBD-BB1B-3E46-C67644F78A3F}"/>
              </a:ext>
            </a:extLst>
          </p:cNvPr>
          <p:cNvSpPr>
            <a:spLocks noGrp="1"/>
          </p:cNvSpPr>
          <p:nvPr>
            <p:ph type="title"/>
          </p:nvPr>
        </p:nvSpPr>
        <p:spPr>
          <a:xfrm>
            <a:off x="457200" y="1028700"/>
            <a:ext cx="11277600" cy="723900"/>
          </a:xfrm>
        </p:spPr>
        <p:txBody>
          <a:bodyPr/>
          <a:lstStyle/>
          <a:p>
            <a:r>
              <a:rPr lang="en-US"/>
              <a:t>Click to edit Master title style</a:t>
            </a:r>
          </a:p>
        </p:txBody>
      </p:sp>
      <p:pic>
        <p:nvPicPr>
          <p:cNvPr id="8" name="Logo">
            <a:extLst>
              <a:ext uri="{FF2B5EF4-FFF2-40B4-BE49-F238E27FC236}">
                <a16:creationId xmlns:a16="http://schemas.microsoft.com/office/drawing/2014/main" id="{295FE9FB-224D-4A47-ADD8-17E2B1461BA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339726" y="6140450"/>
            <a:ext cx="1060701" cy="376107"/>
          </a:xfrm>
          <a:prstGeom prst="rect">
            <a:avLst/>
          </a:prstGeom>
        </p:spPr>
      </p:pic>
      <p:sp>
        <p:nvSpPr>
          <p:cNvPr id="11" name="TextBox 10">
            <a:extLst>
              <a:ext uri="{FF2B5EF4-FFF2-40B4-BE49-F238E27FC236}">
                <a16:creationId xmlns:a16="http://schemas.microsoft.com/office/drawing/2014/main" id="{7FC18F0B-6718-DE42-B513-8000883024A4}"/>
              </a:ext>
            </a:extLst>
          </p:cNvPr>
          <p:cNvSpPr txBox="1"/>
          <p:nvPr userDrawn="1"/>
        </p:nvSpPr>
        <p:spPr>
          <a:xfrm>
            <a:off x="1737360" y="6286500"/>
            <a:ext cx="2194560" cy="365760"/>
          </a:xfrm>
          <a:prstGeom prst="rect">
            <a:avLst/>
          </a:prstGeom>
          <a:noFill/>
        </p:spPr>
        <p:txBody>
          <a:bodyPr wrap="square" lIns="0" tIns="0" rIns="0" bIns="0" rtlCol="0">
            <a:noAutofit/>
          </a:bodyPr>
          <a:lstStyle/>
          <a:p>
            <a:pPr algn="l">
              <a:spcAft>
                <a:spcPts val="800"/>
              </a:spcAft>
            </a:pPr>
            <a:r>
              <a:rPr lang="en-US" sz="900"/>
              <a:t>© 2023 Teradata. All rights reserved.</a:t>
            </a:r>
          </a:p>
        </p:txBody>
      </p:sp>
    </p:spTree>
    <p:extLst>
      <p:ext uri="{BB962C8B-B14F-4D97-AF65-F5344CB8AC3E}">
        <p14:creationId xmlns:p14="http://schemas.microsoft.com/office/powerpoint/2010/main" val="245863342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648" userDrawn="1">
          <p15:clr>
            <a:srgbClr val="FBAE40"/>
          </p15:clr>
        </p15:guide>
        <p15:guide id="2" orient="horz" pos="1104" userDrawn="1">
          <p15:clr>
            <a:srgbClr val="FBAE40"/>
          </p15:clr>
        </p15:guide>
        <p15:guide id="3" orient="horz" pos="3744" userDrawn="1">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ign-off 1">
    <p:spTree>
      <p:nvGrpSpPr>
        <p:cNvPr id="1" name=""/>
        <p:cNvGrpSpPr/>
        <p:nvPr/>
      </p:nvGrpSpPr>
      <p:grpSpPr>
        <a:xfrm>
          <a:off x="0" y="0"/>
          <a:ext cx="0" cy="0"/>
          <a:chOff x="0" y="0"/>
          <a:chExt cx="0" cy="0"/>
        </a:xfrm>
      </p:grpSpPr>
      <p:pic>
        <p:nvPicPr>
          <p:cNvPr id="7" name="Background">
            <a:extLst>
              <a:ext uri="{FF2B5EF4-FFF2-40B4-BE49-F238E27FC236}">
                <a16:creationId xmlns:a16="http://schemas.microsoft.com/office/drawing/2014/main" id="{55E79B8E-60AF-5A47-A76F-04EFD108AFE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8" name="Logo">
            <a:extLst>
              <a:ext uri="{FF2B5EF4-FFF2-40B4-BE49-F238E27FC236}">
                <a16:creationId xmlns:a16="http://schemas.microsoft.com/office/drawing/2014/main" id="{AA79CFCC-33AC-0949-B51B-B82B9F80B02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39725" y="6140450"/>
            <a:ext cx="1060704" cy="376107"/>
          </a:xfrm>
          <a:prstGeom prst="rect">
            <a:avLst/>
          </a:prstGeom>
        </p:spPr>
      </p:pic>
      <p:sp>
        <p:nvSpPr>
          <p:cNvPr id="2" name="Title 1">
            <a:extLst>
              <a:ext uri="{FF2B5EF4-FFF2-40B4-BE49-F238E27FC236}">
                <a16:creationId xmlns:a16="http://schemas.microsoft.com/office/drawing/2014/main" id="{9BF9978F-36EB-107E-C758-3D4A72566541}"/>
              </a:ext>
            </a:extLst>
          </p:cNvPr>
          <p:cNvSpPr>
            <a:spLocks noGrp="1"/>
          </p:cNvSpPr>
          <p:nvPr>
            <p:ph type="title"/>
          </p:nvPr>
        </p:nvSpPr>
        <p:spPr>
          <a:xfrm>
            <a:off x="457200" y="2438400"/>
            <a:ext cx="7955280" cy="914400"/>
          </a:xfrm>
        </p:spPr>
        <p:txBody>
          <a:bodyPr anchor="t" anchorCtr="0"/>
          <a:lstStyle>
            <a:lvl1pPr>
              <a:lnSpc>
                <a:spcPct val="90000"/>
              </a:lnSpc>
              <a:defRPr sz="4800" spc="-80" baseline="0">
                <a:solidFill>
                  <a:schemeClr val="bg1"/>
                </a:solidFill>
              </a:defRPr>
            </a:lvl1pPr>
          </a:lstStyle>
          <a:p>
            <a:r>
              <a:rPr lang="en-US"/>
              <a:t>Click to edit Master title style</a:t>
            </a:r>
          </a:p>
        </p:txBody>
      </p:sp>
      <p:sp>
        <p:nvSpPr>
          <p:cNvPr id="3" name="Text Placeholder 2">
            <a:extLst>
              <a:ext uri="{FF2B5EF4-FFF2-40B4-BE49-F238E27FC236}">
                <a16:creationId xmlns:a16="http://schemas.microsoft.com/office/drawing/2014/main" id="{3C942DFD-9413-E065-D768-962B706B1EE4}"/>
              </a:ext>
            </a:extLst>
          </p:cNvPr>
          <p:cNvSpPr>
            <a:spLocks noGrp="1"/>
          </p:cNvSpPr>
          <p:nvPr>
            <p:ph type="body" idx="1"/>
          </p:nvPr>
        </p:nvSpPr>
        <p:spPr>
          <a:xfrm>
            <a:off x="457200" y="3352800"/>
            <a:ext cx="7955280" cy="1513114"/>
          </a:xfrm>
        </p:spPr>
        <p:txBody>
          <a:bodyPr/>
          <a:lstStyle>
            <a:lvl1pPr marL="0" indent="0">
              <a:buNone/>
              <a:defRPr sz="18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9" name="TextBox 8">
            <a:extLst>
              <a:ext uri="{FF2B5EF4-FFF2-40B4-BE49-F238E27FC236}">
                <a16:creationId xmlns:a16="http://schemas.microsoft.com/office/drawing/2014/main" id="{9AFE400C-BA34-5E49-9FE5-A80D3832F6BE}"/>
              </a:ext>
            </a:extLst>
          </p:cNvPr>
          <p:cNvSpPr txBox="1"/>
          <p:nvPr userDrawn="1"/>
        </p:nvSpPr>
        <p:spPr>
          <a:xfrm>
            <a:off x="1737360" y="6286500"/>
            <a:ext cx="2194560" cy="365760"/>
          </a:xfrm>
          <a:prstGeom prst="rect">
            <a:avLst/>
          </a:prstGeom>
          <a:noFill/>
        </p:spPr>
        <p:txBody>
          <a:bodyPr wrap="square" lIns="0" tIns="0" rIns="0" bIns="0" rtlCol="0">
            <a:noAutofit/>
          </a:bodyPr>
          <a:lstStyle/>
          <a:p>
            <a:pPr algn="l">
              <a:spcAft>
                <a:spcPts val="800"/>
              </a:spcAft>
            </a:pPr>
            <a:r>
              <a:rPr lang="en-US" sz="900">
                <a:solidFill>
                  <a:schemeClr val="bg1"/>
                </a:solidFill>
              </a:rPr>
              <a:t>© 2023 Teradata. All rights reserved.</a:t>
            </a:r>
          </a:p>
        </p:txBody>
      </p:sp>
    </p:spTree>
    <p:extLst>
      <p:ext uri="{BB962C8B-B14F-4D97-AF65-F5344CB8AC3E}">
        <p14:creationId xmlns:p14="http://schemas.microsoft.com/office/powerpoint/2010/main" val="3253430764"/>
      </p:ext>
    </p:extLst>
  </p:cSld>
  <p:clrMapOvr>
    <a:masterClrMapping/>
  </p:clrMapOvr>
  <p:extLst>
    <p:ext uri="{DCECCB84-F9BA-43D5-87BE-67443E8EF086}">
      <p15:sldGuideLst xmlns:p15="http://schemas.microsoft.com/office/powerpoint/2012/main">
        <p15:guide id="1" orient="horz" pos="1536" userDrawn="1">
          <p15:clr>
            <a:srgbClr val="FBAE40"/>
          </p15:clr>
        </p15:guide>
        <p15:guide id="2" orient="horz" pos="2112" userDrawn="1">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Sign-off 2 Ink-Saver">
    <p:spTree>
      <p:nvGrpSpPr>
        <p:cNvPr id="1" name=""/>
        <p:cNvGrpSpPr/>
        <p:nvPr/>
      </p:nvGrpSpPr>
      <p:grpSpPr>
        <a:xfrm>
          <a:off x="0" y="0"/>
          <a:ext cx="0" cy="0"/>
          <a:chOff x="0" y="0"/>
          <a:chExt cx="0" cy="0"/>
        </a:xfrm>
      </p:grpSpPr>
      <p:pic>
        <p:nvPicPr>
          <p:cNvPr id="6" name="Logo">
            <a:extLst>
              <a:ext uri="{FF2B5EF4-FFF2-40B4-BE49-F238E27FC236}">
                <a16:creationId xmlns:a16="http://schemas.microsoft.com/office/drawing/2014/main" id="{B1BE907B-31F9-8441-9957-FCD2A28333F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39725" y="6140450"/>
            <a:ext cx="1060704" cy="376107"/>
          </a:xfrm>
          <a:prstGeom prst="rect">
            <a:avLst/>
          </a:prstGeom>
        </p:spPr>
      </p:pic>
      <p:sp>
        <p:nvSpPr>
          <p:cNvPr id="2" name="Title 1">
            <a:extLst>
              <a:ext uri="{FF2B5EF4-FFF2-40B4-BE49-F238E27FC236}">
                <a16:creationId xmlns:a16="http://schemas.microsoft.com/office/drawing/2014/main" id="{9BF9978F-36EB-107E-C758-3D4A72566541}"/>
              </a:ext>
            </a:extLst>
          </p:cNvPr>
          <p:cNvSpPr>
            <a:spLocks noGrp="1"/>
          </p:cNvSpPr>
          <p:nvPr>
            <p:ph type="title"/>
          </p:nvPr>
        </p:nvSpPr>
        <p:spPr>
          <a:xfrm>
            <a:off x="457200" y="2438400"/>
            <a:ext cx="7955280" cy="914400"/>
          </a:xfrm>
        </p:spPr>
        <p:txBody>
          <a:bodyPr anchor="t" anchorCtr="0"/>
          <a:lstStyle>
            <a:lvl1pPr>
              <a:lnSpc>
                <a:spcPct val="90000"/>
              </a:lnSpc>
              <a:defRPr sz="4800" spc="-80" baseline="0">
                <a:solidFill>
                  <a:schemeClr val="tx1"/>
                </a:solidFill>
              </a:defRPr>
            </a:lvl1pPr>
          </a:lstStyle>
          <a:p>
            <a:r>
              <a:rPr lang="en-US"/>
              <a:t>Click to edit Master title style</a:t>
            </a:r>
          </a:p>
        </p:txBody>
      </p:sp>
      <p:sp>
        <p:nvSpPr>
          <p:cNvPr id="3" name="Text Placeholder 2">
            <a:extLst>
              <a:ext uri="{FF2B5EF4-FFF2-40B4-BE49-F238E27FC236}">
                <a16:creationId xmlns:a16="http://schemas.microsoft.com/office/drawing/2014/main" id="{3C942DFD-9413-E065-D768-962B706B1EE4}"/>
              </a:ext>
            </a:extLst>
          </p:cNvPr>
          <p:cNvSpPr>
            <a:spLocks noGrp="1"/>
          </p:cNvSpPr>
          <p:nvPr>
            <p:ph type="body" idx="1"/>
          </p:nvPr>
        </p:nvSpPr>
        <p:spPr>
          <a:xfrm>
            <a:off x="457200" y="3352800"/>
            <a:ext cx="7955280" cy="1513114"/>
          </a:xfrm>
        </p:spPr>
        <p:txBody>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TextBox 6">
            <a:extLst>
              <a:ext uri="{FF2B5EF4-FFF2-40B4-BE49-F238E27FC236}">
                <a16:creationId xmlns:a16="http://schemas.microsoft.com/office/drawing/2014/main" id="{92A52998-C4DA-B44A-A9D0-02D8DAEBA0BF}"/>
              </a:ext>
            </a:extLst>
          </p:cNvPr>
          <p:cNvSpPr txBox="1"/>
          <p:nvPr userDrawn="1"/>
        </p:nvSpPr>
        <p:spPr>
          <a:xfrm>
            <a:off x="1737360" y="6286500"/>
            <a:ext cx="2194560" cy="365760"/>
          </a:xfrm>
          <a:prstGeom prst="rect">
            <a:avLst/>
          </a:prstGeom>
          <a:noFill/>
        </p:spPr>
        <p:txBody>
          <a:bodyPr wrap="square" lIns="0" tIns="0" rIns="0" bIns="0" rtlCol="0">
            <a:noAutofit/>
          </a:bodyPr>
          <a:lstStyle/>
          <a:p>
            <a:pPr algn="l">
              <a:spcAft>
                <a:spcPts val="800"/>
              </a:spcAft>
            </a:pPr>
            <a:r>
              <a:rPr lang="en-US" sz="900"/>
              <a:t>© 2023 Teradata. All rights reserved.</a:t>
            </a:r>
          </a:p>
        </p:txBody>
      </p:sp>
    </p:spTree>
    <p:extLst>
      <p:ext uri="{BB962C8B-B14F-4D97-AF65-F5344CB8AC3E}">
        <p14:creationId xmlns:p14="http://schemas.microsoft.com/office/powerpoint/2010/main" val="895745660"/>
      </p:ext>
    </p:extLst>
  </p:cSld>
  <p:clrMapOvr>
    <a:masterClrMapping/>
  </p:clrMapOvr>
  <p:extLst>
    <p:ext uri="{DCECCB84-F9BA-43D5-87BE-67443E8EF086}">
      <p15:sldGuideLst xmlns:p15="http://schemas.microsoft.com/office/powerpoint/2012/main">
        <p15:guide id="1" orient="horz" pos="1536" userDrawn="1">
          <p15:clr>
            <a:srgbClr val="FBAE40"/>
          </p15:clr>
        </p15:guide>
        <p15:guide id="2" orient="horz" pos="2112" userDrawn="1">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blank" preserve="1">
  <p:cSld name="Logo 1">
    <p:bg>
      <p:bgRef idx="1001">
        <a:schemeClr val="bg1"/>
      </p:bgRef>
    </p:bg>
    <p:spTree>
      <p:nvGrpSpPr>
        <p:cNvPr id="1" name=""/>
        <p:cNvGrpSpPr/>
        <p:nvPr/>
      </p:nvGrpSpPr>
      <p:grpSpPr>
        <a:xfrm>
          <a:off x="0" y="0"/>
          <a:ext cx="0" cy="0"/>
          <a:chOff x="0" y="0"/>
          <a:chExt cx="0" cy="0"/>
        </a:xfrm>
      </p:grpSpPr>
      <p:pic>
        <p:nvPicPr>
          <p:cNvPr id="5" name="Logo">
            <a:extLst>
              <a:ext uri="{FF2B5EF4-FFF2-40B4-BE49-F238E27FC236}">
                <a16:creationId xmlns:a16="http://schemas.microsoft.com/office/drawing/2014/main" id="{34EFF524-236A-5540-900C-A063FD5FAF8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899987" y="2695720"/>
            <a:ext cx="4325018" cy="1533579"/>
          </a:xfrm>
          <a:prstGeom prst="rect">
            <a:avLst/>
          </a:prstGeom>
        </p:spPr>
      </p:pic>
    </p:spTree>
    <p:extLst>
      <p:ext uri="{BB962C8B-B14F-4D97-AF65-F5344CB8AC3E}">
        <p14:creationId xmlns:p14="http://schemas.microsoft.com/office/powerpoint/2010/main" val="2692641215"/>
      </p:ext>
    </p:extLst>
  </p:cSld>
  <p:clrMapOvr>
    <a:overrideClrMapping bg1="dk1" tx1="lt1" bg2="dk2" tx2="lt2" accent1="accent1" accent2="accent2" accent3="accent3" accent4="accent4" accent5="accent5" accent6="accent6" hlink="hlink" folHlink="folHlink"/>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type="blank" preserve="1">
  <p:cSld name="Logo 2 Ink-Saver">
    <p:bg>
      <p:bgRef idx="1001">
        <a:schemeClr val="bg1"/>
      </p:bgRef>
    </p:bg>
    <p:spTree>
      <p:nvGrpSpPr>
        <p:cNvPr id="1" name=""/>
        <p:cNvGrpSpPr/>
        <p:nvPr/>
      </p:nvGrpSpPr>
      <p:grpSpPr>
        <a:xfrm>
          <a:off x="0" y="0"/>
          <a:ext cx="0" cy="0"/>
          <a:chOff x="0" y="0"/>
          <a:chExt cx="0" cy="0"/>
        </a:xfrm>
      </p:grpSpPr>
      <p:pic>
        <p:nvPicPr>
          <p:cNvPr id="5" name="Logo">
            <a:extLst>
              <a:ext uri="{FF2B5EF4-FFF2-40B4-BE49-F238E27FC236}">
                <a16:creationId xmlns:a16="http://schemas.microsoft.com/office/drawing/2014/main" id="{34EFF524-236A-5540-900C-A063FD5FAF8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899987" y="2695720"/>
            <a:ext cx="4325018" cy="1533579"/>
          </a:xfrm>
          <a:prstGeom prst="rect">
            <a:avLst/>
          </a:prstGeom>
        </p:spPr>
      </p:pic>
    </p:spTree>
    <p:extLst>
      <p:ext uri="{BB962C8B-B14F-4D97-AF65-F5344CB8AC3E}">
        <p14:creationId xmlns:p14="http://schemas.microsoft.com/office/powerpoint/2010/main" val="535882623"/>
      </p:ext>
    </p:extLst>
  </p:cSld>
  <p:clrMapOvr>
    <a:overrideClrMapping bg1="lt1" tx1="dk1" bg2="lt2" tx2="dk2" accent1="accent1" accent2="accent2" accent3="accent3" accent4="accent4" accent5="accent5" accent6="accent6" hlink="hlink" folHlink="folHlink"/>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Divider-C">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0C45865-706D-F44C-A757-AB917B81EAB7}"/>
              </a:ext>
            </a:extLst>
          </p:cNvPr>
          <p:cNvSpPr/>
          <p:nvPr userDrawn="1"/>
        </p:nvSpPr>
        <p:spPr>
          <a:xfrm>
            <a:off x="10345571" y="6308522"/>
            <a:ext cx="1214651" cy="327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0" name="Rectangle 9">
            <a:extLst>
              <a:ext uri="{FF2B5EF4-FFF2-40B4-BE49-F238E27FC236}">
                <a16:creationId xmlns:a16="http://schemas.microsoft.com/office/drawing/2014/main" id="{4C10A70E-02E0-CD49-AC8A-4D0C1B2D89F4}"/>
              </a:ext>
            </a:extLst>
          </p:cNvPr>
          <p:cNvSpPr/>
          <p:nvPr userDrawn="1"/>
        </p:nvSpPr>
        <p:spPr>
          <a:xfrm>
            <a:off x="439386" y="6377048"/>
            <a:ext cx="415389" cy="308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9" name="Rectangle 8">
            <a:extLst>
              <a:ext uri="{FF2B5EF4-FFF2-40B4-BE49-F238E27FC236}">
                <a16:creationId xmlns:a16="http://schemas.microsoft.com/office/drawing/2014/main" id="{39AA7C57-2DB5-3E48-BA66-9948F8E12A42}"/>
              </a:ext>
            </a:extLst>
          </p:cNvPr>
          <p:cNvSpPr/>
          <p:nvPr userDrawn="1"/>
        </p:nvSpPr>
        <p:spPr>
          <a:xfrm>
            <a:off x="311727" y="310394"/>
            <a:ext cx="11565346" cy="6235879"/>
          </a:xfrm>
          <a:prstGeom prst="rect">
            <a:avLst/>
          </a:prstGeom>
          <a:solidFill>
            <a:srgbClr val="F374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accent1"/>
              </a:solidFill>
            </a:endParaRPr>
          </a:p>
        </p:txBody>
      </p:sp>
      <p:sp>
        <p:nvSpPr>
          <p:cNvPr id="5" name="Subtitle 2">
            <a:extLst>
              <a:ext uri="{FF2B5EF4-FFF2-40B4-BE49-F238E27FC236}">
                <a16:creationId xmlns:a16="http://schemas.microsoft.com/office/drawing/2014/main" id="{F643405D-EA58-B94C-A9D2-BB181E7F7665}"/>
              </a:ext>
            </a:extLst>
          </p:cNvPr>
          <p:cNvSpPr>
            <a:spLocks noGrp="1"/>
          </p:cNvSpPr>
          <p:nvPr>
            <p:ph type="subTitle" idx="1" hasCustomPrompt="1"/>
          </p:nvPr>
        </p:nvSpPr>
        <p:spPr>
          <a:xfrm>
            <a:off x="314927" y="3620043"/>
            <a:ext cx="11562146" cy="391891"/>
          </a:xfrm>
          <a:prstGeom prst="rect">
            <a:avLst/>
          </a:prstGeom>
        </p:spPr>
        <p:txBody>
          <a:bodyPr>
            <a:noAutofit/>
          </a:bodyPr>
          <a:lstStyle>
            <a:lvl1pPr marL="0" indent="0" algn="ctr">
              <a:lnSpc>
                <a:spcPct val="100000"/>
              </a:lnSpc>
              <a:buNone/>
              <a:defRPr lang="en-US" sz="2200" smtClean="0">
                <a:solidFill>
                  <a:schemeClr val="tx2"/>
                </a:solidFill>
                <a:effectLs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effectLst/>
                <a:latin typeface="Arial" panose="020B0604020202020204" pitchFamily="34" charset="0"/>
              </a:rPr>
              <a:t>Subtitle Placeholder</a:t>
            </a:r>
          </a:p>
        </p:txBody>
      </p:sp>
      <p:sp>
        <p:nvSpPr>
          <p:cNvPr id="8" name="Text Placeholder 10">
            <a:extLst>
              <a:ext uri="{FF2B5EF4-FFF2-40B4-BE49-F238E27FC236}">
                <a16:creationId xmlns:a16="http://schemas.microsoft.com/office/drawing/2014/main" id="{45B385C3-6707-3242-9933-D6320BEE45C1}"/>
              </a:ext>
            </a:extLst>
          </p:cNvPr>
          <p:cNvSpPr>
            <a:spLocks noGrp="1"/>
          </p:cNvSpPr>
          <p:nvPr>
            <p:ph type="body" sz="quarter" idx="10" hasCustomPrompt="1"/>
          </p:nvPr>
        </p:nvSpPr>
        <p:spPr>
          <a:xfrm>
            <a:off x="314927" y="2675509"/>
            <a:ext cx="11562146" cy="928687"/>
          </a:xfrm>
        </p:spPr>
        <p:txBody>
          <a:bodyPr tIns="0" bIns="0" anchor="ctr">
            <a:normAutofit/>
          </a:bodyPr>
          <a:lstStyle>
            <a:lvl1pPr marL="0" indent="0" algn="ctr">
              <a:lnSpc>
                <a:spcPct val="100000"/>
              </a:lnSpc>
              <a:spcBef>
                <a:spcPts val="0"/>
              </a:spcBef>
              <a:buNone/>
              <a:defRPr sz="3600">
                <a:solidFill>
                  <a:schemeClr val="bg1"/>
                </a:solidFill>
              </a:defRPr>
            </a:lvl1pPr>
          </a:lstStyle>
          <a:p>
            <a:r>
              <a:rPr lang="en-US" dirty="0"/>
              <a:t>Divider Title Placeholder</a:t>
            </a:r>
          </a:p>
        </p:txBody>
      </p:sp>
    </p:spTree>
    <p:extLst>
      <p:ext uri="{BB962C8B-B14F-4D97-AF65-F5344CB8AC3E}">
        <p14:creationId xmlns:p14="http://schemas.microsoft.com/office/powerpoint/2010/main" val="30862521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5">
    <p:bg>
      <p:bgRef idx="1001">
        <a:schemeClr val="bg1"/>
      </p:bgRef>
    </p:bg>
    <p:spTree>
      <p:nvGrpSpPr>
        <p:cNvPr id="1" name=""/>
        <p:cNvGrpSpPr/>
        <p:nvPr/>
      </p:nvGrpSpPr>
      <p:grpSpPr>
        <a:xfrm>
          <a:off x="0" y="0"/>
          <a:ext cx="0" cy="0"/>
          <a:chOff x="0" y="0"/>
          <a:chExt cx="0" cy="0"/>
        </a:xfrm>
      </p:grpSpPr>
      <p:pic>
        <p:nvPicPr>
          <p:cNvPr id="18" name="Graphic">
            <a:extLst>
              <a:ext uri="{FF2B5EF4-FFF2-40B4-BE49-F238E27FC236}">
                <a16:creationId xmlns:a16="http://schemas.microsoft.com/office/drawing/2014/main" id="{DCEE08B8-98A2-6041-8ED3-C67B4A37566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262253" y="1"/>
            <a:ext cx="5638800" cy="6858000"/>
          </a:xfrm>
          <a:prstGeom prst="rect">
            <a:avLst/>
          </a:prstGeom>
        </p:spPr>
      </p:pic>
      <p:pic>
        <p:nvPicPr>
          <p:cNvPr id="11" name="Logo">
            <a:extLst>
              <a:ext uri="{FF2B5EF4-FFF2-40B4-BE49-F238E27FC236}">
                <a16:creationId xmlns:a16="http://schemas.microsoft.com/office/drawing/2014/main" id="{B21EE6D7-2358-804C-B0B8-CE0ABF36826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3839" y="5926796"/>
            <a:ext cx="1946275" cy="690115"/>
          </a:xfrm>
          <a:prstGeom prst="rect">
            <a:avLst/>
          </a:prstGeom>
        </p:spPr>
      </p:pic>
      <p:sp>
        <p:nvSpPr>
          <p:cNvPr id="8" name="Copyright">
            <a:extLst>
              <a:ext uri="{FF2B5EF4-FFF2-40B4-BE49-F238E27FC236}">
                <a16:creationId xmlns:a16="http://schemas.microsoft.com/office/drawing/2014/main" id="{A9EC951A-35E5-134F-B201-57C4BB12D59B}"/>
              </a:ext>
            </a:extLst>
          </p:cNvPr>
          <p:cNvSpPr txBox="1"/>
          <p:nvPr userDrawn="1"/>
        </p:nvSpPr>
        <p:spPr>
          <a:xfrm>
            <a:off x="2398542" y="6144311"/>
            <a:ext cx="2194560" cy="164592"/>
          </a:xfrm>
          <a:prstGeom prst="rect">
            <a:avLst/>
          </a:prstGeom>
          <a:noFill/>
        </p:spPr>
        <p:txBody>
          <a:bodyPr wrap="square" lIns="0" tIns="0" rIns="0" bIns="0" rtlCol="0">
            <a:noAutofit/>
          </a:bodyPr>
          <a:lstStyle/>
          <a:p>
            <a:pPr algn="l">
              <a:spcAft>
                <a:spcPts val="800"/>
              </a:spcAft>
            </a:pPr>
            <a:r>
              <a:rPr lang="en-US" sz="900"/>
              <a:t>© 2023 Teradata. All rights reserved.</a:t>
            </a:r>
          </a:p>
        </p:txBody>
      </p:sp>
      <p:sp>
        <p:nvSpPr>
          <p:cNvPr id="14" name="Footer Placeholder 4">
            <a:extLst>
              <a:ext uri="{FF2B5EF4-FFF2-40B4-BE49-F238E27FC236}">
                <a16:creationId xmlns:a16="http://schemas.microsoft.com/office/drawing/2014/main" id="{ACD8A34C-33ED-3C4E-9FB3-60F4241B2709}"/>
              </a:ext>
            </a:extLst>
          </p:cNvPr>
          <p:cNvSpPr>
            <a:spLocks noGrp="1"/>
          </p:cNvSpPr>
          <p:nvPr>
            <p:ph type="ftr" sz="quarter" idx="3"/>
          </p:nvPr>
        </p:nvSpPr>
        <p:spPr>
          <a:xfrm>
            <a:off x="2395728" y="6286500"/>
            <a:ext cx="2057400" cy="365759"/>
          </a:xfrm>
          <a:prstGeom prst="rect">
            <a:avLst/>
          </a:prstGeom>
        </p:spPr>
        <p:txBody>
          <a:bodyPr vert="horz" lIns="0" tIns="0" rIns="0" bIns="0" rtlCol="0" anchor="t" anchorCtr="0"/>
          <a:lstStyle>
            <a:lvl1pPr algn="ctr">
              <a:defRPr sz="900">
                <a:solidFill>
                  <a:schemeClr val="tx1"/>
                </a:solidFill>
              </a:defRPr>
            </a:lvl1pPr>
          </a:lstStyle>
          <a:p>
            <a:pPr algn="l"/>
            <a:r>
              <a:rPr lang="en-US" dirty="0"/>
              <a:t>Internal use only</a:t>
            </a:r>
          </a:p>
        </p:txBody>
      </p:sp>
      <p:sp>
        <p:nvSpPr>
          <p:cNvPr id="9" name="Eyebrow">
            <a:extLst>
              <a:ext uri="{FF2B5EF4-FFF2-40B4-BE49-F238E27FC236}">
                <a16:creationId xmlns:a16="http://schemas.microsoft.com/office/drawing/2014/main" id="{7B22E43A-F46B-EB4B-BFD6-CE1FD0D48C28}"/>
              </a:ext>
            </a:extLst>
          </p:cNvPr>
          <p:cNvSpPr>
            <a:spLocks noGrp="1"/>
          </p:cNvSpPr>
          <p:nvPr>
            <p:ph type="body" sz="quarter" idx="13" hasCustomPrompt="1"/>
          </p:nvPr>
        </p:nvSpPr>
        <p:spPr>
          <a:xfrm>
            <a:off x="457200" y="266700"/>
            <a:ext cx="6400800" cy="228600"/>
          </a:xfrm>
        </p:spPr>
        <p:txBody>
          <a:bodyPr/>
          <a:lstStyle>
            <a:lvl1pPr>
              <a:spcAft>
                <a:spcPts val="0"/>
              </a:spcAft>
              <a:defRPr sz="1100">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[Optional date]</a:t>
            </a:r>
          </a:p>
        </p:txBody>
      </p:sp>
      <p:sp>
        <p:nvSpPr>
          <p:cNvPr id="2" name="Title 1">
            <a:extLst>
              <a:ext uri="{FF2B5EF4-FFF2-40B4-BE49-F238E27FC236}">
                <a16:creationId xmlns:a16="http://schemas.microsoft.com/office/drawing/2014/main" id="{B99A0ACD-10A4-B21F-C438-06E76F6B8866}"/>
              </a:ext>
            </a:extLst>
          </p:cNvPr>
          <p:cNvSpPr>
            <a:spLocks noGrp="1"/>
          </p:cNvSpPr>
          <p:nvPr>
            <p:ph type="ctrTitle" hasCustomPrompt="1"/>
          </p:nvPr>
        </p:nvSpPr>
        <p:spPr>
          <a:xfrm>
            <a:off x="457200" y="2095501"/>
            <a:ext cx="5943600" cy="2705099"/>
          </a:xfrm>
        </p:spPr>
        <p:txBody>
          <a:bodyPr anchor="t" anchorCtr="0"/>
          <a:lstStyle>
            <a:lvl1pPr algn="l">
              <a:lnSpc>
                <a:spcPct val="90000"/>
              </a:lnSpc>
              <a:defRPr sz="6000" spc="-100" baseline="0">
                <a:solidFill>
                  <a:schemeClr val="tx1"/>
                </a:solidFill>
              </a:defRPr>
            </a:lvl1pPr>
          </a:lstStyle>
          <a:p>
            <a:r>
              <a:rPr lang="en-US"/>
              <a:t>Click to edit Master title </a:t>
            </a:r>
            <a:br>
              <a:rPr lang="en-US"/>
            </a:br>
            <a:r>
              <a:rPr lang="en-US"/>
              <a:t>style</a:t>
            </a:r>
          </a:p>
        </p:txBody>
      </p:sp>
      <p:sp>
        <p:nvSpPr>
          <p:cNvPr id="3" name="Subtitle 2">
            <a:extLst>
              <a:ext uri="{FF2B5EF4-FFF2-40B4-BE49-F238E27FC236}">
                <a16:creationId xmlns:a16="http://schemas.microsoft.com/office/drawing/2014/main" id="{7B8711D4-8E30-D5EF-254D-4B48779F24A9}"/>
              </a:ext>
            </a:extLst>
          </p:cNvPr>
          <p:cNvSpPr>
            <a:spLocks noGrp="1"/>
          </p:cNvSpPr>
          <p:nvPr>
            <p:ph type="subTitle" idx="1" hasCustomPrompt="1"/>
          </p:nvPr>
        </p:nvSpPr>
        <p:spPr>
          <a:xfrm>
            <a:off x="457200" y="4800600"/>
            <a:ext cx="3657600" cy="1143000"/>
          </a:xfrm>
        </p:spPr>
        <p:txBody>
          <a:bodyPr/>
          <a:lstStyle>
            <a:lvl1pPr marL="0" indent="0" algn="l">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[Optional subtitle or presenter name]</a:t>
            </a:r>
          </a:p>
        </p:txBody>
      </p:sp>
    </p:spTree>
    <p:extLst>
      <p:ext uri="{BB962C8B-B14F-4D97-AF65-F5344CB8AC3E}">
        <p14:creationId xmlns:p14="http://schemas.microsoft.com/office/powerpoint/2010/main" val="2559188661"/>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1320" userDrawn="1">
          <p15:clr>
            <a:srgbClr val="FBAE40"/>
          </p15:clr>
        </p15:guide>
        <p15:guide id="2" orient="horz" pos="3024" userDrawn="1">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Content ">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4FCB1739-2088-F54F-A6AF-3FF8B473DB03}"/>
              </a:ext>
            </a:extLst>
          </p:cNvPr>
          <p:cNvSpPr>
            <a:spLocks noGrp="1"/>
          </p:cNvSpPr>
          <p:nvPr>
            <p:ph sz="quarter" idx="16"/>
          </p:nvPr>
        </p:nvSpPr>
        <p:spPr>
          <a:xfrm>
            <a:off x="576072" y="2057400"/>
            <a:ext cx="11044428" cy="4152900"/>
          </a:xfrm>
        </p:spPr>
        <p:txBody>
          <a:bodyPr/>
          <a:lstStyle>
            <a:lvl1pPr>
              <a:defRPr sz="2000"/>
            </a:lvl1pPr>
            <a:lvl2pPr>
              <a:defRPr sz="1800"/>
            </a:lvl2pPr>
            <a:lvl3pPr>
              <a:defRPr sz="16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2">
            <a:extLst>
              <a:ext uri="{FF2B5EF4-FFF2-40B4-BE49-F238E27FC236}">
                <a16:creationId xmlns:a16="http://schemas.microsoft.com/office/drawing/2014/main" id="{27B582C0-F1B4-5E45-B235-6254D715FB52}"/>
              </a:ext>
            </a:extLst>
          </p:cNvPr>
          <p:cNvSpPr>
            <a:spLocks noGrp="1"/>
          </p:cNvSpPr>
          <p:nvPr>
            <p:ph type="body" sz="quarter" idx="11" hasCustomPrompt="1"/>
          </p:nvPr>
        </p:nvSpPr>
        <p:spPr>
          <a:xfrm>
            <a:off x="576072" y="1230850"/>
            <a:ext cx="11033760" cy="475488"/>
          </a:xfrm>
          <a:prstGeom prst="rect">
            <a:avLst/>
          </a:prstGeom>
        </p:spPr>
        <p:txBody>
          <a:bodyPr>
            <a:noAutofit/>
          </a:bodyPr>
          <a:lstStyle>
            <a:lvl1pPr marL="0" indent="0">
              <a:buNone/>
              <a:defRPr sz="2000">
                <a:solidFill>
                  <a:schemeClr val="tx2"/>
                </a:solidFill>
              </a:defRPr>
            </a:lvl1pPr>
          </a:lstStyle>
          <a:p>
            <a:pPr lvl="0"/>
            <a:r>
              <a:rPr lang="en-US"/>
              <a:t>Subtitle Placeholder</a:t>
            </a:r>
          </a:p>
        </p:txBody>
      </p:sp>
      <p:sp>
        <p:nvSpPr>
          <p:cNvPr id="5" name="Title 4">
            <a:extLst>
              <a:ext uri="{FF2B5EF4-FFF2-40B4-BE49-F238E27FC236}">
                <a16:creationId xmlns:a16="http://schemas.microsoft.com/office/drawing/2014/main" id="{3CD3AD5D-9D2F-1B4C-B28D-AEB685F00EE2}"/>
              </a:ext>
            </a:extLst>
          </p:cNvPr>
          <p:cNvSpPr>
            <a:spLocks noGrp="1"/>
          </p:cNvSpPr>
          <p:nvPr>
            <p:ph type="title" hasCustomPrompt="1"/>
          </p:nvPr>
        </p:nvSpPr>
        <p:spPr/>
        <p:txBody>
          <a:bodyPr/>
          <a:lstStyle>
            <a:lvl1pPr>
              <a:defRPr/>
            </a:lvl1pPr>
          </a:lstStyle>
          <a:p>
            <a:r>
              <a:rPr lang="en-US"/>
              <a:t>Page Title Placeholder</a:t>
            </a:r>
          </a:p>
        </p:txBody>
      </p:sp>
      <p:sp>
        <p:nvSpPr>
          <p:cNvPr id="2" name="Footer Placeholder 1">
            <a:extLst>
              <a:ext uri="{FF2B5EF4-FFF2-40B4-BE49-F238E27FC236}">
                <a16:creationId xmlns:a16="http://schemas.microsoft.com/office/drawing/2014/main" id="{66B33450-157A-B54C-B31D-6DA511E9088F}"/>
              </a:ext>
            </a:extLst>
          </p:cNvPr>
          <p:cNvSpPr>
            <a:spLocks noGrp="1"/>
          </p:cNvSpPr>
          <p:nvPr>
            <p:ph type="ftr" sz="quarter" idx="17"/>
          </p:nvPr>
        </p:nvSpPr>
        <p:spPr/>
        <p:txBody>
          <a:bodyPr/>
          <a:lstStyle/>
          <a:p>
            <a:endParaRPr lang="en-US"/>
          </a:p>
        </p:txBody>
      </p:sp>
    </p:spTree>
    <p:extLst>
      <p:ext uri="{BB962C8B-B14F-4D97-AF65-F5344CB8AC3E}">
        <p14:creationId xmlns:p14="http://schemas.microsoft.com/office/powerpoint/2010/main" val="2777531739"/>
      </p:ext>
    </p:extLst>
  </p:cSld>
  <p:clrMapOvr>
    <a:masterClrMapping/>
  </p:clrMapOvr>
  <p:extLst>
    <p:ext uri="{DCECCB84-F9BA-43D5-87BE-67443E8EF086}">
      <p15:sldGuideLst xmlns:p15="http://schemas.microsoft.com/office/powerpoint/2012/main">
        <p15:guide id="1" orient="horz" pos="1080">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377065FE-036E-6243-9FEB-E98EB258C9B9}"/>
              </a:ext>
            </a:extLst>
          </p:cNvPr>
          <p:cNvSpPr>
            <a:spLocks noGrp="1"/>
          </p:cNvSpPr>
          <p:nvPr>
            <p:ph sz="quarter" idx="18"/>
          </p:nvPr>
        </p:nvSpPr>
        <p:spPr>
          <a:xfrm>
            <a:off x="576072" y="2488230"/>
            <a:ext cx="5303520" cy="3722070"/>
          </a:xfrm>
        </p:spPr>
        <p:txBody>
          <a:bodyPr/>
          <a:lstStyle>
            <a:lvl1pPr marL="285750" indent="-285750">
              <a:buFont typeface="Arial" panose="020B0604020202020204" pitchFamily="34" charset="0"/>
              <a:buChar char="•"/>
              <a:defRPr sz="1800"/>
            </a:lvl1pPr>
            <a:lvl2pPr marL="639762" indent="-285750">
              <a:buFont typeface="Arial" panose="020B0604020202020204" pitchFamily="34" charset="0"/>
              <a:buChar char="•"/>
              <a:defRPr sz="1600"/>
            </a:lvl2pPr>
            <a:lvl3pPr marL="966787" indent="-285750">
              <a:buFont typeface="Arial" panose="020B0604020202020204" pitchFamily="34" charset="0"/>
              <a:buChar char="•"/>
              <a:defRPr sz="1400"/>
            </a:lvl3pPr>
            <a:lvl4pPr marL="1312862" indent="-285750">
              <a:buFont typeface="Arial" panose="020B0604020202020204" pitchFamily="34" charset="0"/>
              <a:buChar char="•"/>
              <a:defRPr sz="1400"/>
            </a:lvl4pPr>
            <a:lvl5pPr marL="1666875" indent="-285750">
              <a:buFont typeface="Arial" panose="020B0604020202020204" pitchFamily="34" charset="0"/>
              <a:buChar cha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4">
            <a:extLst>
              <a:ext uri="{FF2B5EF4-FFF2-40B4-BE49-F238E27FC236}">
                <a16:creationId xmlns:a16="http://schemas.microsoft.com/office/drawing/2014/main" id="{CE69F076-E5A4-8649-9256-A017674C48B6}"/>
              </a:ext>
            </a:extLst>
          </p:cNvPr>
          <p:cNvSpPr>
            <a:spLocks noGrp="1"/>
          </p:cNvSpPr>
          <p:nvPr>
            <p:ph type="body" sz="quarter" idx="13" hasCustomPrompt="1"/>
          </p:nvPr>
        </p:nvSpPr>
        <p:spPr>
          <a:xfrm>
            <a:off x="576072" y="2057400"/>
            <a:ext cx="5303520" cy="371957"/>
          </a:xfrm>
          <a:prstGeom prst="rect">
            <a:avLst/>
          </a:prstGeom>
        </p:spPr>
        <p:txBody>
          <a:bodyPr>
            <a:noAutofit/>
          </a:bodyPr>
          <a:lstStyle>
            <a:lvl1pPr marL="0" indent="0">
              <a:lnSpc>
                <a:spcPct val="100000"/>
              </a:lnSpc>
              <a:buNone/>
              <a:defRPr sz="1800">
                <a:solidFill>
                  <a:schemeClr val="tx2"/>
                </a:solidFill>
              </a:defRPr>
            </a:lvl1pPr>
            <a:lvl2pPr marL="457200" indent="0">
              <a:buFont typeface="Arial" panose="020B0604020202020204" pitchFamily="34" charset="0"/>
              <a:buNone/>
              <a:defRPr/>
            </a:lvl2pPr>
            <a:lvl3pPr marL="914400" indent="0">
              <a:buFont typeface="Arial" panose="020B0604020202020204" pitchFamily="34" charset="0"/>
              <a:buNone/>
              <a:defRPr/>
            </a:lvl3pPr>
            <a:lvl4pPr marL="1371600" indent="0">
              <a:buFont typeface="Arial" panose="020B0604020202020204" pitchFamily="34" charset="0"/>
              <a:buNone/>
              <a:defRPr/>
            </a:lvl4pPr>
            <a:lvl5pPr marL="1828800" indent="0">
              <a:buNone/>
              <a:defRPr/>
            </a:lvl5pPr>
          </a:lstStyle>
          <a:p>
            <a:pPr lvl="0"/>
            <a:r>
              <a:rPr lang="en-US"/>
              <a:t>Subhead Title</a:t>
            </a:r>
          </a:p>
        </p:txBody>
      </p:sp>
      <p:sp>
        <p:nvSpPr>
          <p:cNvPr id="16" name="Text Placeholder 14">
            <a:extLst>
              <a:ext uri="{FF2B5EF4-FFF2-40B4-BE49-F238E27FC236}">
                <a16:creationId xmlns:a16="http://schemas.microsoft.com/office/drawing/2014/main" id="{F14DC6C8-70C3-524F-9EC1-9F5814F0317A}"/>
              </a:ext>
            </a:extLst>
          </p:cNvPr>
          <p:cNvSpPr>
            <a:spLocks noGrp="1"/>
          </p:cNvSpPr>
          <p:nvPr>
            <p:ph type="body" sz="quarter" idx="15" hasCustomPrompt="1"/>
          </p:nvPr>
        </p:nvSpPr>
        <p:spPr>
          <a:xfrm>
            <a:off x="6312407" y="2057400"/>
            <a:ext cx="5303520" cy="371957"/>
          </a:xfrm>
          <a:prstGeom prst="rect">
            <a:avLst/>
          </a:prstGeom>
        </p:spPr>
        <p:txBody>
          <a:bodyPr vert="horz" lIns="0" tIns="0" rIns="0" bIns="0" rtlCol="0">
            <a:noAutofit/>
          </a:bodyPr>
          <a:lstStyle>
            <a:lvl1pPr marL="0" indent="0">
              <a:buNone/>
              <a:defRPr lang="en-US" sz="1800" dirty="0">
                <a:solidFill>
                  <a:schemeClr val="tx2"/>
                </a:solidFill>
              </a:defRPr>
            </a:lvl1pPr>
          </a:lstStyle>
          <a:p>
            <a:pPr marL="234950" lvl="0" indent="-234950">
              <a:lnSpc>
                <a:spcPct val="100000"/>
              </a:lnSpc>
            </a:pPr>
            <a:r>
              <a:rPr lang="en-US"/>
              <a:t>Subhead Title</a:t>
            </a:r>
          </a:p>
        </p:txBody>
      </p:sp>
      <p:sp>
        <p:nvSpPr>
          <p:cNvPr id="18" name="Text Placeholder 12">
            <a:extLst>
              <a:ext uri="{FF2B5EF4-FFF2-40B4-BE49-F238E27FC236}">
                <a16:creationId xmlns:a16="http://schemas.microsoft.com/office/drawing/2014/main" id="{6DB7D41D-AD88-714C-82F4-AC06944E14AB}"/>
              </a:ext>
            </a:extLst>
          </p:cNvPr>
          <p:cNvSpPr>
            <a:spLocks noGrp="1"/>
          </p:cNvSpPr>
          <p:nvPr>
            <p:ph type="body" sz="quarter" idx="11" hasCustomPrompt="1"/>
          </p:nvPr>
        </p:nvSpPr>
        <p:spPr>
          <a:xfrm>
            <a:off x="576072" y="1234440"/>
            <a:ext cx="11042904" cy="480060"/>
          </a:xfrm>
          <a:prstGeom prst="rect">
            <a:avLst/>
          </a:prstGeom>
        </p:spPr>
        <p:txBody>
          <a:bodyPr>
            <a:noAutofit/>
          </a:bodyPr>
          <a:lstStyle>
            <a:lvl1pPr marL="0" indent="0">
              <a:buNone/>
              <a:defRPr sz="2000">
                <a:solidFill>
                  <a:schemeClr val="tx2"/>
                </a:solidFill>
              </a:defRPr>
            </a:lvl1pPr>
          </a:lstStyle>
          <a:p>
            <a:pPr lvl="0"/>
            <a:r>
              <a:rPr lang="en-US"/>
              <a:t>Subtitle Placeholder</a:t>
            </a:r>
          </a:p>
        </p:txBody>
      </p:sp>
      <p:sp>
        <p:nvSpPr>
          <p:cNvPr id="7" name="Content Placeholder 6">
            <a:extLst>
              <a:ext uri="{FF2B5EF4-FFF2-40B4-BE49-F238E27FC236}">
                <a16:creationId xmlns:a16="http://schemas.microsoft.com/office/drawing/2014/main" id="{62A83104-EC00-E64F-A934-A99C29C07408}"/>
              </a:ext>
            </a:extLst>
          </p:cNvPr>
          <p:cNvSpPr>
            <a:spLocks noGrp="1"/>
          </p:cNvSpPr>
          <p:nvPr>
            <p:ph sz="quarter" idx="19"/>
          </p:nvPr>
        </p:nvSpPr>
        <p:spPr>
          <a:xfrm>
            <a:off x="6312408" y="2488230"/>
            <a:ext cx="5303520" cy="3722070"/>
          </a:xfrm>
        </p:spPr>
        <p:txBody>
          <a:bodyPr/>
          <a:lstStyle>
            <a:lvl1pPr>
              <a:defRPr sz="1800"/>
            </a:lvl1pPr>
            <a:lvl2pPr>
              <a:defRPr sz="1600"/>
            </a:lvl2pPr>
            <a:lvl3pPr>
              <a:defRPr sz="14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a:extLst>
              <a:ext uri="{FF2B5EF4-FFF2-40B4-BE49-F238E27FC236}">
                <a16:creationId xmlns:a16="http://schemas.microsoft.com/office/drawing/2014/main" id="{B40DF48B-48C5-954A-A1D4-2F779CFCB9D5}"/>
              </a:ext>
            </a:extLst>
          </p:cNvPr>
          <p:cNvSpPr>
            <a:spLocks noGrp="1"/>
          </p:cNvSpPr>
          <p:nvPr>
            <p:ph type="title" hasCustomPrompt="1"/>
          </p:nvPr>
        </p:nvSpPr>
        <p:spPr/>
        <p:txBody>
          <a:bodyPr/>
          <a:lstStyle>
            <a:lvl1pPr>
              <a:defRPr/>
            </a:lvl1pPr>
          </a:lstStyle>
          <a:p>
            <a:r>
              <a:rPr lang="en-US"/>
              <a:t>Page Title Placeholder </a:t>
            </a:r>
          </a:p>
        </p:txBody>
      </p:sp>
      <p:sp>
        <p:nvSpPr>
          <p:cNvPr id="2" name="Footer Placeholder 1">
            <a:extLst>
              <a:ext uri="{FF2B5EF4-FFF2-40B4-BE49-F238E27FC236}">
                <a16:creationId xmlns:a16="http://schemas.microsoft.com/office/drawing/2014/main" id="{9D2A5DDB-1D30-3048-B721-D073350E5D6F}"/>
              </a:ext>
            </a:extLst>
          </p:cNvPr>
          <p:cNvSpPr>
            <a:spLocks noGrp="1"/>
          </p:cNvSpPr>
          <p:nvPr>
            <p:ph type="ftr" sz="quarter" idx="20"/>
          </p:nvPr>
        </p:nvSpPr>
        <p:spPr/>
        <p:txBody>
          <a:bodyPr/>
          <a:lstStyle/>
          <a:p>
            <a:endParaRPr lang="en-US"/>
          </a:p>
        </p:txBody>
      </p:sp>
    </p:spTree>
    <p:extLst>
      <p:ext uri="{BB962C8B-B14F-4D97-AF65-F5344CB8AC3E}">
        <p14:creationId xmlns:p14="http://schemas.microsoft.com/office/powerpoint/2010/main" val="7103891"/>
      </p:ext>
    </p:extLst>
  </p:cSld>
  <p:clrMapOvr>
    <a:masterClrMapping/>
  </p:clrMapOvr>
  <p:extLst>
    <p:ext uri="{DCECCB84-F9BA-43D5-87BE-67443E8EF086}">
      <p15:sldGuideLst xmlns:p15="http://schemas.microsoft.com/office/powerpoint/2012/main">
        <p15:guide id="1" orient="horz" pos="1080">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Content + Title Only">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B8EBE8CA-3E13-334A-A201-6659DA8D8161}"/>
              </a:ext>
            </a:extLst>
          </p:cNvPr>
          <p:cNvSpPr>
            <a:spLocks noGrp="1"/>
          </p:cNvSpPr>
          <p:nvPr>
            <p:ph sz="quarter" idx="15"/>
          </p:nvPr>
        </p:nvSpPr>
        <p:spPr>
          <a:xfrm>
            <a:off x="587375" y="1600200"/>
            <a:ext cx="6988175" cy="46101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0A5ED40E-3BDF-834C-B342-0AACC13AADE6}"/>
              </a:ext>
            </a:extLst>
          </p:cNvPr>
          <p:cNvSpPr>
            <a:spLocks noGrp="1"/>
          </p:cNvSpPr>
          <p:nvPr>
            <p:ph type="title" hasCustomPrompt="1"/>
          </p:nvPr>
        </p:nvSpPr>
        <p:spPr>
          <a:xfrm>
            <a:off x="587482" y="395492"/>
            <a:ext cx="10515600" cy="715294"/>
          </a:xfrm>
        </p:spPr>
        <p:txBody>
          <a:bodyPr anchor="b">
            <a:noAutofit/>
          </a:bodyPr>
          <a:lstStyle>
            <a:lvl1pPr>
              <a:defRPr lang="en-US" b="1" smtClean="0">
                <a:solidFill>
                  <a:schemeClr val="accent1"/>
                </a:solidFill>
                <a:effectLst/>
              </a:defRPr>
            </a:lvl1pPr>
          </a:lstStyle>
          <a:p>
            <a:r>
              <a:rPr lang="en-US" dirty="0"/>
              <a:t>Page Title Placeholder </a:t>
            </a:r>
          </a:p>
        </p:txBody>
      </p:sp>
    </p:spTree>
    <p:extLst>
      <p:ext uri="{BB962C8B-B14F-4D97-AF65-F5344CB8AC3E}">
        <p14:creationId xmlns:p14="http://schemas.microsoft.com/office/powerpoint/2010/main" val="50244112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AC903ABD-F99D-BEDD-9ACE-8DECFA0AD25B}"/>
              </a:ext>
            </a:extLst>
          </p:cNvPr>
          <p:cNvSpPr>
            <a:spLocks noGrp="1"/>
          </p:cNvSpPr>
          <p:nvPr>
            <p:ph type="ftr" sz="quarter" idx="11"/>
          </p:nvPr>
        </p:nvSpPr>
        <p:spPr/>
        <p:txBody>
          <a:bodyPr/>
          <a:lstStyle/>
          <a:p>
            <a:pPr algn="l"/>
            <a:endParaRPr lang="en-US"/>
          </a:p>
        </p:txBody>
      </p:sp>
      <p:sp>
        <p:nvSpPr>
          <p:cNvPr id="6" name="Slide Number Placeholder 5">
            <a:extLst>
              <a:ext uri="{FF2B5EF4-FFF2-40B4-BE49-F238E27FC236}">
                <a16:creationId xmlns:a16="http://schemas.microsoft.com/office/drawing/2014/main" id="{4D144C36-C68F-FD43-FB16-A8D1A7DF07F3}"/>
              </a:ext>
            </a:extLst>
          </p:cNvPr>
          <p:cNvSpPr>
            <a:spLocks noGrp="1"/>
          </p:cNvSpPr>
          <p:nvPr>
            <p:ph type="sldNum" sz="quarter" idx="12"/>
          </p:nvPr>
        </p:nvSpPr>
        <p:spPr/>
        <p:txBody>
          <a:bodyPr/>
          <a:lstStyle/>
          <a:p>
            <a:fld id="{0885F5B2-48F7-4F18-A961-C29AAE44EB58}" type="slidenum">
              <a:rPr lang="en-US" smtClean="0"/>
              <a:t>‹#›</a:t>
            </a:fld>
            <a:endParaRPr lang="en-US"/>
          </a:p>
        </p:txBody>
      </p:sp>
      <p:sp>
        <p:nvSpPr>
          <p:cNvPr id="10" name="Eyebrow">
            <a:extLst>
              <a:ext uri="{FF2B5EF4-FFF2-40B4-BE49-F238E27FC236}">
                <a16:creationId xmlns:a16="http://schemas.microsoft.com/office/drawing/2014/main" id="{05BBFDE4-B16B-D04B-A166-DEF0C45AE8FB}"/>
              </a:ext>
            </a:extLst>
          </p:cNvPr>
          <p:cNvSpPr>
            <a:spLocks noGrp="1"/>
          </p:cNvSpPr>
          <p:nvPr>
            <p:ph type="body" sz="quarter" idx="13" hasCustomPrompt="1"/>
          </p:nvPr>
        </p:nvSpPr>
        <p:spPr>
          <a:xfrm>
            <a:off x="457200" y="266700"/>
            <a:ext cx="11277600" cy="228600"/>
          </a:xfrm>
        </p:spPr>
        <p:txBody>
          <a:bodyPr/>
          <a:lstStyle>
            <a:lvl1pPr>
              <a:spcAft>
                <a:spcPts val="0"/>
              </a:spcAft>
              <a:defRPr sz="1100">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[Optional eyebrow or section title]</a:t>
            </a:r>
          </a:p>
        </p:txBody>
      </p:sp>
      <p:sp>
        <p:nvSpPr>
          <p:cNvPr id="2" name="Title 1">
            <a:extLst>
              <a:ext uri="{FF2B5EF4-FFF2-40B4-BE49-F238E27FC236}">
                <a16:creationId xmlns:a16="http://schemas.microsoft.com/office/drawing/2014/main" id="{2B356456-1DBD-BB1B-3E46-C67644F78A3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87553329"/>
      </p:ext>
    </p:extLst>
  </p:cSld>
  <p:clrMapOvr>
    <a:masterClrMapping/>
  </p:clrMapOvr>
  <p:extLst>
    <p:ext uri="{DCECCB84-F9BA-43D5-87BE-67443E8EF086}">
      <p15:sldGuideLst xmlns:p15="http://schemas.microsoft.com/office/powerpoint/2012/main">
        <p15:guide id="1" orient="horz" pos="648">
          <p15:clr>
            <a:srgbClr val="FBAE40"/>
          </p15:clr>
        </p15:guide>
        <p15:guide id="2" orient="horz" pos="1536">
          <p15:clr>
            <a:srgbClr val="FBAE40"/>
          </p15:clr>
        </p15:guide>
        <p15:guide id="3" orient="horz" pos="3744">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itle 6">
    <p:bg>
      <p:bgRef idx="1001">
        <a:schemeClr val="bg1"/>
      </p:bgRef>
    </p:bg>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46081A83-1FE8-E246-B362-5906D6414308}"/>
              </a:ext>
            </a:extLst>
          </p:cNvPr>
          <p:cNvSpPr>
            <a:spLocks noGrp="1"/>
          </p:cNvSpPr>
          <p:nvPr>
            <p:ph type="pic" sz="quarter" idx="14" hasCustomPrompt="1"/>
          </p:nvPr>
        </p:nvSpPr>
        <p:spPr>
          <a:xfrm>
            <a:off x="0" y="0"/>
            <a:ext cx="12192000" cy="6858000"/>
          </a:xfrm>
          <a:solidFill>
            <a:srgbClr val="A6A6A6"/>
          </a:solidFill>
        </p:spPr>
        <p:txBody>
          <a:bodyPr/>
          <a:lstStyle>
            <a:lvl1pPr algn="ctr">
              <a:defRPr sz="1600" b="1">
                <a:solidFill>
                  <a:srgbClr val="E1E1E1"/>
                </a:solidFill>
              </a:defRPr>
            </a:lvl1pPr>
          </a:lstStyle>
          <a:p>
            <a:br>
              <a:rPr lang="en-US" dirty="0"/>
            </a:br>
            <a:br>
              <a:rPr lang="en-US" dirty="0"/>
            </a:br>
            <a:r>
              <a:rPr lang="en-US" dirty="0"/>
              <a:t>Select this picture placeholder, </a:t>
            </a:r>
            <a:br>
              <a:rPr lang="en-US" dirty="0"/>
            </a:br>
            <a:r>
              <a:rPr lang="en-US" dirty="0"/>
              <a:t>then go to Insert tab &gt; Pictures to add picture.</a:t>
            </a:r>
            <a:br>
              <a:rPr lang="en-US" dirty="0"/>
            </a:br>
            <a:r>
              <a:rPr lang="en-US" dirty="0"/>
              <a:t>Date, title, subtitle, logo and footer must sit on top of picture.</a:t>
            </a:r>
          </a:p>
          <a:p>
            <a:endParaRPr lang="en-US" dirty="0"/>
          </a:p>
          <a:p>
            <a:endParaRPr lang="en-US" dirty="0"/>
          </a:p>
        </p:txBody>
      </p:sp>
      <p:pic>
        <p:nvPicPr>
          <p:cNvPr id="10" name="Logo">
            <a:extLst>
              <a:ext uri="{FF2B5EF4-FFF2-40B4-BE49-F238E27FC236}">
                <a16:creationId xmlns:a16="http://schemas.microsoft.com/office/drawing/2014/main" id="{141FFC39-2928-CA48-8709-BDF1EF263D3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243841" y="5926796"/>
            <a:ext cx="1946270" cy="690115"/>
          </a:xfrm>
          <a:prstGeom prst="rect">
            <a:avLst/>
          </a:prstGeom>
        </p:spPr>
      </p:pic>
      <p:sp>
        <p:nvSpPr>
          <p:cNvPr id="8" name="Copyright">
            <a:extLst>
              <a:ext uri="{FF2B5EF4-FFF2-40B4-BE49-F238E27FC236}">
                <a16:creationId xmlns:a16="http://schemas.microsoft.com/office/drawing/2014/main" id="{5C3B9F17-1AB3-A64F-B165-6C83BAD13AC6}"/>
              </a:ext>
            </a:extLst>
          </p:cNvPr>
          <p:cNvSpPr txBox="1"/>
          <p:nvPr userDrawn="1"/>
        </p:nvSpPr>
        <p:spPr>
          <a:xfrm>
            <a:off x="2398542" y="6144311"/>
            <a:ext cx="2194560" cy="164592"/>
          </a:xfrm>
          <a:prstGeom prst="rect">
            <a:avLst/>
          </a:prstGeom>
          <a:noFill/>
        </p:spPr>
        <p:txBody>
          <a:bodyPr wrap="square" lIns="0" tIns="0" rIns="0" bIns="0" rtlCol="0">
            <a:noAutofit/>
          </a:bodyPr>
          <a:lstStyle/>
          <a:p>
            <a:pPr algn="l">
              <a:spcAft>
                <a:spcPts val="800"/>
              </a:spcAft>
            </a:pPr>
            <a:r>
              <a:rPr lang="en-US" sz="900"/>
              <a:t>© 2023 Teradata. All rights reserved.</a:t>
            </a:r>
          </a:p>
        </p:txBody>
      </p:sp>
      <p:sp>
        <p:nvSpPr>
          <p:cNvPr id="14" name="Footer Placeholder 4">
            <a:extLst>
              <a:ext uri="{FF2B5EF4-FFF2-40B4-BE49-F238E27FC236}">
                <a16:creationId xmlns:a16="http://schemas.microsoft.com/office/drawing/2014/main" id="{ACD8A34C-33ED-3C4E-9FB3-60F4241B2709}"/>
              </a:ext>
            </a:extLst>
          </p:cNvPr>
          <p:cNvSpPr>
            <a:spLocks noGrp="1"/>
          </p:cNvSpPr>
          <p:nvPr>
            <p:ph type="ftr" sz="quarter" idx="3"/>
          </p:nvPr>
        </p:nvSpPr>
        <p:spPr>
          <a:xfrm>
            <a:off x="2395728" y="6286500"/>
            <a:ext cx="2057400" cy="365759"/>
          </a:xfrm>
          <a:prstGeom prst="rect">
            <a:avLst/>
          </a:prstGeom>
        </p:spPr>
        <p:txBody>
          <a:bodyPr vert="horz" lIns="0" tIns="0" rIns="0" bIns="0" rtlCol="0" anchor="t" anchorCtr="0"/>
          <a:lstStyle>
            <a:lvl1pPr algn="ctr">
              <a:defRPr sz="900">
                <a:solidFill>
                  <a:schemeClr val="tx1"/>
                </a:solidFill>
              </a:defRPr>
            </a:lvl1pPr>
          </a:lstStyle>
          <a:p>
            <a:pPr algn="l"/>
            <a:r>
              <a:rPr lang="en-US" dirty="0"/>
              <a:t>Internal use only</a:t>
            </a:r>
          </a:p>
        </p:txBody>
      </p:sp>
      <p:sp>
        <p:nvSpPr>
          <p:cNvPr id="9" name="Eyebrow">
            <a:extLst>
              <a:ext uri="{FF2B5EF4-FFF2-40B4-BE49-F238E27FC236}">
                <a16:creationId xmlns:a16="http://schemas.microsoft.com/office/drawing/2014/main" id="{7B22E43A-F46B-EB4B-BFD6-CE1FD0D48C28}"/>
              </a:ext>
            </a:extLst>
          </p:cNvPr>
          <p:cNvSpPr>
            <a:spLocks noGrp="1"/>
          </p:cNvSpPr>
          <p:nvPr>
            <p:ph type="body" sz="quarter" idx="13" hasCustomPrompt="1"/>
          </p:nvPr>
        </p:nvSpPr>
        <p:spPr>
          <a:xfrm>
            <a:off x="457200" y="266700"/>
            <a:ext cx="11277600" cy="228600"/>
          </a:xfrm>
        </p:spPr>
        <p:txBody>
          <a:bodyPr/>
          <a:lstStyle>
            <a:lvl1pPr>
              <a:spcAft>
                <a:spcPts val="0"/>
              </a:spcAft>
              <a:defRPr sz="1100">
                <a:solidFill>
                  <a:schemeClr val="tx1"/>
                </a:solidFill>
              </a:defRPr>
            </a:lvl1pPr>
          </a:lstStyle>
          <a:p>
            <a:pPr lvl="0"/>
            <a:r>
              <a:rPr lang="en-US"/>
              <a:t>[Optional date]</a:t>
            </a:r>
          </a:p>
        </p:txBody>
      </p:sp>
      <p:sp>
        <p:nvSpPr>
          <p:cNvPr id="2" name="Title 1">
            <a:extLst>
              <a:ext uri="{FF2B5EF4-FFF2-40B4-BE49-F238E27FC236}">
                <a16:creationId xmlns:a16="http://schemas.microsoft.com/office/drawing/2014/main" id="{B99A0ACD-10A4-B21F-C438-06E76F6B8866}"/>
              </a:ext>
            </a:extLst>
          </p:cNvPr>
          <p:cNvSpPr>
            <a:spLocks noGrp="1"/>
          </p:cNvSpPr>
          <p:nvPr>
            <p:ph type="ctrTitle"/>
          </p:nvPr>
        </p:nvSpPr>
        <p:spPr>
          <a:xfrm>
            <a:off x="457200" y="2095501"/>
            <a:ext cx="8229600" cy="1943099"/>
          </a:xfrm>
        </p:spPr>
        <p:txBody>
          <a:bodyPr anchor="t" anchorCtr="0"/>
          <a:lstStyle>
            <a:lvl1pPr algn="l">
              <a:lnSpc>
                <a:spcPct val="90000"/>
              </a:lnSpc>
              <a:defRPr sz="6000" spc="-100" baseline="0">
                <a:solidFill>
                  <a:schemeClr val="tx1"/>
                </a:solidFill>
              </a:defRPr>
            </a:lvl1pPr>
          </a:lstStyle>
          <a:p>
            <a:r>
              <a:rPr lang="en-US"/>
              <a:t>Click to edit Master title style</a:t>
            </a:r>
          </a:p>
        </p:txBody>
      </p:sp>
      <p:sp>
        <p:nvSpPr>
          <p:cNvPr id="3" name="Subtitle 2">
            <a:extLst>
              <a:ext uri="{FF2B5EF4-FFF2-40B4-BE49-F238E27FC236}">
                <a16:creationId xmlns:a16="http://schemas.microsoft.com/office/drawing/2014/main" id="{7B8711D4-8E30-D5EF-254D-4B48779F24A9}"/>
              </a:ext>
            </a:extLst>
          </p:cNvPr>
          <p:cNvSpPr>
            <a:spLocks noGrp="1"/>
          </p:cNvSpPr>
          <p:nvPr>
            <p:ph type="subTitle" idx="1" hasCustomPrompt="1"/>
          </p:nvPr>
        </p:nvSpPr>
        <p:spPr>
          <a:xfrm>
            <a:off x="457200" y="4038600"/>
            <a:ext cx="8229600" cy="1905000"/>
          </a:xfrm>
        </p:spPr>
        <p:txBody>
          <a:bodyPr/>
          <a:lstStyle>
            <a:lvl1pPr marL="0" indent="0" algn="l">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[Optional subtitle or presenter name]</a:t>
            </a:r>
          </a:p>
        </p:txBody>
      </p:sp>
    </p:spTree>
    <p:extLst>
      <p:ext uri="{BB962C8B-B14F-4D97-AF65-F5344CB8AC3E}">
        <p14:creationId xmlns:p14="http://schemas.microsoft.com/office/powerpoint/2010/main" val="120475693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1320" userDrawn="1">
          <p15:clr>
            <a:srgbClr val="FBAE40"/>
          </p15:clr>
        </p15:guide>
        <p15:guide id="2" orient="horz" pos="2544"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itle 7">
    <p:bg>
      <p:bgRef idx="1001">
        <a:schemeClr val="bg1"/>
      </p:bgRef>
    </p:bg>
    <p:spTree>
      <p:nvGrpSpPr>
        <p:cNvPr id="1" name=""/>
        <p:cNvGrpSpPr/>
        <p:nvPr/>
      </p:nvGrpSpPr>
      <p:grpSpPr>
        <a:xfrm>
          <a:off x="0" y="0"/>
          <a:ext cx="0" cy="0"/>
          <a:chOff x="0" y="0"/>
          <a:chExt cx="0" cy="0"/>
        </a:xfrm>
      </p:grpSpPr>
      <p:pic>
        <p:nvPicPr>
          <p:cNvPr id="8" name="Logo">
            <a:extLst>
              <a:ext uri="{FF2B5EF4-FFF2-40B4-BE49-F238E27FC236}">
                <a16:creationId xmlns:a16="http://schemas.microsoft.com/office/drawing/2014/main" id="{F908098F-1E23-7048-8F41-75E5158D0F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43839" y="5926796"/>
            <a:ext cx="1946275" cy="690115"/>
          </a:xfrm>
          <a:prstGeom prst="rect">
            <a:avLst/>
          </a:prstGeom>
        </p:spPr>
      </p:pic>
      <p:sp>
        <p:nvSpPr>
          <p:cNvPr id="7" name="Copyright">
            <a:extLst>
              <a:ext uri="{FF2B5EF4-FFF2-40B4-BE49-F238E27FC236}">
                <a16:creationId xmlns:a16="http://schemas.microsoft.com/office/drawing/2014/main" id="{AD1DA9DB-956D-A643-A5A0-324AAA43577C}"/>
              </a:ext>
            </a:extLst>
          </p:cNvPr>
          <p:cNvSpPr txBox="1"/>
          <p:nvPr userDrawn="1"/>
        </p:nvSpPr>
        <p:spPr>
          <a:xfrm>
            <a:off x="2398542" y="6144311"/>
            <a:ext cx="2194560" cy="164592"/>
          </a:xfrm>
          <a:prstGeom prst="rect">
            <a:avLst/>
          </a:prstGeom>
          <a:noFill/>
        </p:spPr>
        <p:txBody>
          <a:bodyPr wrap="square" lIns="0" tIns="0" rIns="0" bIns="0" rtlCol="0">
            <a:noAutofit/>
          </a:bodyPr>
          <a:lstStyle/>
          <a:p>
            <a:pPr algn="l">
              <a:spcAft>
                <a:spcPts val="800"/>
              </a:spcAft>
            </a:pPr>
            <a:r>
              <a:rPr lang="en-US" sz="900"/>
              <a:t>© 2023 Teradata. All rights reserved.</a:t>
            </a:r>
          </a:p>
        </p:txBody>
      </p:sp>
      <p:sp>
        <p:nvSpPr>
          <p:cNvPr id="14" name="Footer Placeholder 4">
            <a:extLst>
              <a:ext uri="{FF2B5EF4-FFF2-40B4-BE49-F238E27FC236}">
                <a16:creationId xmlns:a16="http://schemas.microsoft.com/office/drawing/2014/main" id="{ACD8A34C-33ED-3C4E-9FB3-60F4241B2709}"/>
              </a:ext>
            </a:extLst>
          </p:cNvPr>
          <p:cNvSpPr>
            <a:spLocks noGrp="1"/>
          </p:cNvSpPr>
          <p:nvPr>
            <p:ph type="ftr" sz="quarter" idx="3"/>
          </p:nvPr>
        </p:nvSpPr>
        <p:spPr>
          <a:xfrm>
            <a:off x="2395728" y="6286500"/>
            <a:ext cx="2057400" cy="365759"/>
          </a:xfrm>
          <a:prstGeom prst="rect">
            <a:avLst/>
          </a:prstGeom>
        </p:spPr>
        <p:txBody>
          <a:bodyPr vert="horz" lIns="0" tIns="0" rIns="0" bIns="0" rtlCol="0" anchor="t" anchorCtr="0"/>
          <a:lstStyle>
            <a:lvl1pPr algn="ctr">
              <a:defRPr sz="900">
                <a:solidFill>
                  <a:schemeClr val="tx1"/>
                </a:solidFill>
              </a:defRPr>
            </a:lvl1pPr>
          </a:lstStyle>
          <a:p>
            <a:pPr algn="l"/>
            <a:r>
              <a:rPr lang="en-US" dirty="0"/>
              <a:t>Internal use only</a:t>
            </a:r>
          </a:p>
        </p:txBody>
      </p:sp>
      <p:sp>
        <p:nvSpPr>
          <p:cNvPr id="9" name="Eyebrow">
            <a:extLst>
              <a:ext uri="{FF2B5EF4-FFF2-40B4-BE49-F238E27FC236}">
                <a16:creationId xmlns:a16="http://schemas.microsoft.com/office/drawing/2014/main" id="{7B22E43A-F46B-EB4B-BFD6-CE1FD0D48C28}"/>
              </a:ext>
            </a:extLst>
          </p:cNvPr>
          <p:cNvSpPr>
            <a:spLocks noGrp="1"/>
          </p:cNvSpPr>
          <p:nvPr>
            <p:ph type="body" sz="quarter" idx="13" hasCustomPrompt="1"/>
          </p:nvPr>
        </p:nvSpPr>
        <p:spPr>
          <a:xfrm>
            <a:off x="457200" y="266700"/>
            <a:ext cx="5029200" cy="228600"/>
          </a:xfrm>
        </p:spPr>
        <p:txBody>
          <a:bodyPr/>
          <a:lstStyle>
            <a:lvl1pPr>
              <a:spcAft>
                <a:spcPts val="0"/>
              </a:spcAft>
              <a:defRPr sz="1100">
                <a:solidFill>
                  <a:schemeClr val="tx1"/>
                </a:solidFill>
              </a:defRPr>
            </a:lvl1pPr>
          </a:lstStyle>
          <a:p>
            <a:pPr lvl="0"/>
            <a:r>
              <a:rPr lang="en-US"/>
              <a:t>[Optional date]</a:t>
            </a:r>
          </a:p>
        </p:txBody>
      </p:sp>
      <p:sp>
        <p:nvSpPr>
          <p:cNvPr id="2" name="Title 1">
            <a:extLst>
              <a:ext uri="{FF2B5EF4-FFF2-40B4-BE49-F238E27FC236}">
                <a16:creationId xmlns:a16="http://schemas.microsoft.com/office/drawing/2014/main" id="{B99A0ACD-10A4-B21F-C438-06E76F6B8866}"/>
              </a:ext>
            </a:extLst>
          </p:cNvPr>
          <p:cNvSpPr>
            <a:spLocks noGrp="1"/>
          </p:cNvSpPr>
          <p:nvPr>
            <p:ph type="ctrTitle"/>
          </p:nvPr>
        </p:nvSpPr>
        <p:spPr>
          <a:xfrm>
            <a:off x="457200" y="2095501"/>
            <a:ext cx="8229600" cy="2705099"/>
          </a:xfrm>
        </p:spPr>
        <p:txBody>
          <a:bodyPr anchor="t" anchorCtr="0"/>
          <a:lstStyle>
            <a:lvl1pPr algn="l">
              <a:lnSpc>
                <a:spcPct val="90000"/>
              </a:lnSpc>
              <a:defRPr sz="6000" spc="-100" baseline="0">
                <a:solidFill>
                  <a:schemeClr val="tx1"/>
                </a:solidFill>
              </a:defRPr>
            </a:lvl1pPr>
          </a:lstStyle>
          <a:p>
            <a:r>
              <a:rPr lang="en-US"/>
              <a:t>Click to edit Master title style</a:t>
            </a:r>
          </a:p>
        </p:txBody>
      </p:sp>
      <p:sp>
        <p:nvSpPr>
          <p:cNvPr id="3" name="Subtitle 2">
            <a:extLst>
              <a:ext uri="{FF2B5EF4-FFF2-40B4-BE49-F238E27FC236}">
                <a16:creationId xmlns:a16="http://schemas.microsoft.com/office/drawing/2014/main" id="{7B8711D4-8E30-D5EF-254D-4B48779F24A9}"/>
              </a:ext>
            </a:extLst>
          </p:cNvPr>
          <p:cNvSpPr>
            <a:spLocks noGrp="1"/>
          </p:cNvSpPr>
          <p:nvPr>
            <p:ph type="subTitle" idx="1" hasCustomPrompt="1"/>
          </p:nvPr>
        </p:nvSpPr>
        <p:spPr>
          <a:xfrm>
            <a:off x="457200" y="4800600"/>
            <a:ext cx="8229600" cy="1143000"/>
          </a:xfrm>
        </p:spPr>
        <p:txBody>
          <a:bodyPr/>
          <a:lstStyle>
            <a:lvl1pPr marL="0" indent="0" algn="l">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[Optional subtitle or presenter name]</a:t>
            </a:r>
          </a:p>
        </p:txBody>
      </p:sp>
    </p:spTree>
    <p:extLst>
      <p:ext uri="{BB962C8B-B14F-4D97-AF65-F5344CB8AC3E}">
        <p14:creationId xmlns:p14="http://schemas.microsoft.com/office/powerpoint/2010/main" val="266072287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1320" userDrawn="1">
          <p15:clr>
            <a:srgbClr val="FBAE40"/>
          </p15:clr>
        </p15:guide>
        <p15:guide id="2" orient="horz" pos="3024"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itle 8 Ink-Saver">
    <p:bg>
      <p:bgRef idx="1001">
        <a:schemeClr val="bg1"/>
      </p:bgRef>
    </p:bg>
    <p:spTree>
      <p:nvGrpSpPr>
        <p:cNvPr id="1" name=""/>
        <p:cNvGrpSpPr/>
        <p:nvPr/>
      </p:nvGrpSpPr>
      <p:grpSpPr>
        <a:xfrm>
          <a:off x="0" y="0"/>
          <a:ext cx="0" cy="0"/>
          <a:chOff x="0" y="0"/>
          <a:chExt cx="0" cy="0"/>
        </a:xfrm>
      </p:grpSpPr>
      <p:pic>
        <p:nvPicPr>
          <p:cNvPr id="8" name="Logo">
            <a:extLst>
              <a:ext uri="{FF2B5EF4-FFF2-40B4-BE49-F238E27FC236}">
                <a16:creationId xmlns:a16="http://schemas.microsoft.com/office/drawing/2014/main" id="{FFDCB7D5-4250-F147-B722-235B618178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43839" y="5926796"/>
            <a:ext cx="1946275" cy="690115"/>
          </a:xfrm>
          <a:prstGeom prst="rect">
            <a:avLst/>
          </a:prstGeom>
        </p:spPr>
      </p:pic>
      <p:sp>
        <p:nvSpPr>
          <p:cNvPr id="7" name="Copyright">
            <a:extLst>
              <a:ext uri="{FF2B5EF4-FFF2-40B4-BE49-F238E27FC236}">
                <a16:creationId xmlns:a16="http://schemas.microsoft.com/office/drawing/2014/main" id="{C6FE68ED-BCA3-1F41-BB1B-DA6009CC06AA}"/>
              </a:ext>
            </a:extLst>
          </p:cNvPr>
          <p:cNvSpPr txBox="1"/>
          <p:nvPr userDrawn="1"/>
        </p:nvSpPr>
        <p:spPr>
          <a:xfrm>
            <a:off x="2398542" y="6144311"/>
            <a:ext cx="2194560" cy="164592"/>
          </a:xfrm>
          <a:prstGeom prst="rect">
            <a:avLst/>
          </a:prstGeom>
          <a:noFill/>
        </p:spPr>
        <p:txBody>
          <a:bodyPr wrap="square" lIns="0" tIns="0" rIns="0" bIns="0" rtlCol="0">
            <a:noAutofit/>
          </a:bodyPr>
          <a:lstStyle/>
          <a:p>
            <a:pPr algn="l">
              <a:spcAft>
                <a:spcPts val="800"/>
              </a:spcAft>
            </a:pPr>
            <a:r>
              <a:rPr lang="en-US" sz="900"/>
              <a:t>© 2023 Teradata. All rights reserved.</a:t>
            </a:r>
          </a:p>
        </p:txBody>
      </p:sp>
      <p:sp>
        <p:nvSpPr>
          <p:cNvPr id="14" name="Footer Placeholder 4">
            <a:extLst>
              <a:ext uri="{FF2B5EF4-FFF2-40B4-BE49-F238E27FC236}">
                <a16:creationId xmlns:a16="http://schemas.microsoft.com/office/drawing/2014/main" id="{ACD8A34C-33ED-3C4E-9FB3-60F4241B2709}"/>
              </a:ext>
            </a:extLst>
          </p:cNvPr>
          <p:cNvSpPr>
            <a:spLocks noGrp="1"/>
          </p:cNvSpPr>
          <p:nvPr>
            <p:ph type="ftr" sz="quarter" idx="3"/>
          </p:nvPr>
        </p:nvSpPr>
        <p:spPr>
          <a:xfrm>
            <a:off x="2395728" y="6286500"/>
            <a:ext cx="2057400" cy="365759"/>
          </a:xfrm>
          <a:prstGeom prst="rect">
            <a:avLst/>
          </a:prstGeom>
        </p:spPr>
        <p:txBody>
          <a:bodyPr vert="horz" lIns="0" tIns="0" rIns="0" bIns="0" rtlCol="0" anchor="t" anchorCtr="0"/>
          <a:lstStyle>
            <a:lvl1pPr algn="ctr">
              <a:defRPr sz="900">
                <a:solidFill>
                  <a:schemeClr val="tx1"/>
                </a:solidFill>
              </a:defRPr>
            </a:lvl1pPr>
          </a:lstStyle>
          <a:p>
            <a:pPr algn="l"/>
            <a:r>
              <a:rPr lang="en-US" dirty="0"/>
              <a:t>Internal use only</a:t>
            </a:r>
          </a:p>
        </p:txBody>
      </p:sp>
      <p:sp>
        <p:nvSpPr>
          <p:cNvPr id="9" name="Eyebrow">
            <a:extLst>
              <a:ext uri="{FF2B5EF4-FFF2-40B4-BE49-F238E27FC236}">
                <a16:creationId xmlns:a16="http://schemas.microsoft.com/office/drawing/2014/main" id="{7B22E43A-F46B-EB4B-BFD6-CE1FD0D48C28}"/>
              </a:ext>
            </a:extLst>
          </p:cNvPr>
          <p:cNvSpPr>
            <a:spLocks noGrp="1"/>
          </p:cNvSpPr>
          <p:nvPr>
            <p:ph type="body" sz="quarter" idx="13" hasCustomPrompt="1"/>
          </p:nvPr>
        </p:nvSpPr>
        <p:spPr>
          <a:xfrm>
            <a:off x="457200" y="266700"/>
            <a:ext cx="5029200" cy="228600"/>
          </a:xfrm>
        </p:spPr>
        <p:txBody>
          <a:bodyPr/>
          <a:lstStyle>
            <a:lvl1pPr>
              <a:spcAft>
                <a:spcPts val="0"/>
              </a:spcAft>
              <a:defRPr sz="1100">
                <a:solidFill>
                  <a:schemeClr val="tx1"/>
                </a:solidFill>
              </a:defRPr>
            </a:lvl1pPr>
          </a:lstStyle>
          <a:p>
            <a:pPr lvl="0"/>
            <a:r>
              <a:rPr lang="en-US"/>
              <a:t>[Optional date]</a:t>
            </a:r>
          </a:p>
        </p:txBody>
      </p:sp>
      <p:sp>
        <p:nvSpPr>
          <p:cNvPr id="2" name="Title 1">
            <a:extLst>
              <a:ext uri="{FF2B5EF4-FFF2-40B4-BE49-F238E27FC236}">
                <a16:creationId xmlns:a16="http://schemas.microsoft.com/office/drawing/2014/main" id="{B99A0ACD-10A4-B21F-C438-06E76F6B8866}"/>
              </a:ext>
            </a:extLst>
          </p:cNvPr>
          <p:cNvSpPr>
            <a:spLocks noGrp="1"/>
          </p:cNvSpPr>
          <p:nvPr>
            <p:ph type="ctrTitle"/>
          </p:nvPr>
        </p:nvSpPr>
        <p:spPr>
          <a:xfrm>
            <a:off x="457200" y="2095501"/>
            <a:ext cx="8229600" cy="2705099"/>
          </a:xfrm>
        </p:spPr>
        <p:txBody>
          <a:bodyPr anchor="t" anchorCtr="0"/>
          <a:lstStyle>
            <a:lvl1pPr algn="l">
              <a:lnSpc>
                <a:spcPct val="90000"/>
              </a:lnSpc>
              <a:defRPr sz="6000" spc="-100" baseline="0">
                <a:solidFill>
                  <a:schemeClr val="tx1"/>
                </a:solidFill>
              </a:defRPr>
            </a:lvl1pPr>
          </a:lstStyle>
          <a:p>
            <a:r>
              <a:rPr lang="en-US"/>
              <a:t>Click to edit Master title style</a:t>
            </a:r>
          </a:p>
        </p:txBody>
      </p:sp>
      <p:sp>
        <p:nvSpPr>
          <p:cNvPr id="3" name="Subtitle 2">
            <a:extLst>
              <a:ext uri="{FF2B5EF4-FFF2-40B4-BE49-F238E27FC236}">
                <a16:creationId xmlns:a16="http://schemas.microsoft.com/office/drawing/2014/main" id="{7B8711D4-8E30-D5EF-254D-4B48779F24A9}"/>
              </a:ext>
            </a:extLst>
          </p:cNvPr>
          <p:cNvSpPr>
            <a:spLocks noGrp="1"/>
          </p:cNvSpPr>
          <p:nvPr>
            <p:ph type="subTitle" idx="1" hasCustomPrompt="1"/>
          </p:nvPr>
        </p:nvSpPr>
        <p:spPr>
          <a:xfrm>
            <a:off x="457200" y="4800600"/>
            <a:ext cx="8229600" cy="1143000"/>
          </a:xfrm>
        </p:spPr>
        <p:txBody>
          <a:bodyPr/>
          <a:lstStyle>
            <a:lvl1pPr marL="0" indent="0" algn="l">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[Optional subtitle or presenter name]</a:t>
            </a:r>
          </a:p>
        </p:txBody>
      </p:sp>
    </p:spTree>
    <p:extLst>
      <p:ext uri="{BB962C8B-B14F-4D97-AF65-F5344CB8AC3E}">
        <p14:creationId xmlns:p14="http://schemas.microsoft.com/office/powerpoint/2010/main" val="313673662"/>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1320" userDrawn="1">
          <p15:clr>
            <a:srgbClr val="FBAE40"/>
          </p15:clr>
        </p15:guide>
        <p15:guide id="2" orient="horz" pos="3024"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Col Text">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AC903ABD-F99D-BEDD-9ACE-8DECFA0AD25B}"/>
              </a:ext>
            </a:extLst>
          </p:cNvPr>
          <p:cNvSpPr>
            <a:spLocks noGrp="1"/>
          </p:cNvSpPr>
          <p:nvPr>
            <p:ph type="ftr" sz="quarter" idx="11"/>
          </p:nvPr>
        </p:nvSpPr>
        <p:spPr>
          <a:xfrm>
            <a:off x="9220200" y="6286500"/>
            <a:ext cx="2057400" cy="365759"/>
          </a:xfrm>
          <a:prstGeom prst="rect">
            <a:avLst/>
          </a:prstGeom>
        </p:spPr>
        <p:txBody>
          <a:bodyPr/>
          <a:lstStyle/>
          <a:p>
            <a:pPr algn="l"/>
            <a:r>
              <a:rPr lang="en-US" dirty="0"/>
              <a:t>Internal use only</a:t>
            </a:r>
          </a:p>
        </p:txBody>
      </p:sp>
      <p:sp>
        <p:nvSpPr>
          <p:cNvPr id="6" name="Slide Number Placeholder 5">
            <a:extLst>
              <a:ext uri="{FF2B5EF4-FFF2-40B4-BE49-F238E27FC236}">
                <a16:creationId xmlns:a16="http://schemas.microsoft.com/office/drawing/2014/main" id="{4D144C36-C68F-FD43-FB16-A8D1A7DF07F3}"/>
              </a:ext>
            </a:extLst>
          </p:cNvPr>
          <p:cNvSpPr>
            <a:spLocks noGrp="1"/>
          </p:cNvSpPr>
          <p:nvPr>
            <p:ph type="sldNum" sz="quarter" idx="12"/>
          </p:nvPr>
        </p:nvSpPr>
        <p:spPr/>
        <p:txBody>
          <a:bodyPr/>
          <a:lstStyle/>
          <a:p>
            <a:fld id="{0885F5B2-48F7-4F18-A961-C29AAE44EB58}" type="slidenum">
              <a:rPr lang="en-US" smtClean="0"/>
              <a:t>‹#›</a:t>
            </a:fld>
            <a:endParaRPr lang="en-US" dirty="0"/>
          </a:p>
        </p:txBody>
      </p:sp>
      <p:sp>
        <p:nvSpPr>
          <p:cNvPr id="10" name="Eyebrow">
            <a:extLst>
              <a:ext uri="{FF2B5EF4-FFF2-40B4-BE49-F238E27FC236}">
                <a16:creationId xmlns:a16="http://schemas.microsoft.com/office/drawing/2014/main" id="{05BBFDE4-B16B-D04B-A166-DEF0C45AE8FB}"/>
              </a:ext>
            </a:extLst>
          </p:cNvPr>
          <p:cNvSpPr>
            <a:spLocks noGrp="1"/>
          </p:cNvSpPr>
          <p:nvPr>
            <p:ph type="body" sz="quarter" idx="13" hasCustomPrompt="1"/>
          </p:nvPr>
        </p:nvSpPr>
        <p:spPr>
          <a:xfrm>
            <a:off x="457200" y="266700"/>
            <a:ext cx="11277600" cy="228600"/>
          </a:xfrm>
        </p:spPr>
        <p:txBody>
          <a:bodyPr/>
          <a:lstStyle>
            <a:lvl1pPr>
              <a:spcAft>
                <a:spcPts val="0"/>
              </a:spcAft>
              <a:defRPr sz="1100">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t>
            </a:r>
            <a:r>
              <a:rPr lang="en-US" dirty="0"/>
              <a:t>Optional eyebrow or section title</a:t>
            </a:r>
            <a:r>
              <a:rPr lang="en-US"/>
              <a:t>]</a:t>
            </a:r>
            <a:endParaRPr lang="en-US" dirty="0"/>
          </a:p>
        </p:txBody>
      </p:sp>
      <p:sp>
        <p:nvSpPr>
          <p:cNvPr id="2" name="Title 1">
            <a:extLst>
              <a:ext uri="{FF2B5EF4-FFF2-40B4-BE49-F238E27FC236}">
                <a16:creationId xmlns:a16="http://schemas.microsoft.com/office/drawing/2014/main" id="{2B356456-1DBD-BB1B-3E46-C67644F78A3F}"/>
              </a:ext>
            </a:extLst>
          </p:cNvPr>
          <p:cNvSpPr>
            <a:spLocks noGrp="1"/>
          </p:cNvSpPr>
          <p:nvPr>
            <p:ph type="title"/>
          </p:nvPr>
        </p:nvSpPr>
        <p:spPr>
          <a:xfrm>
            <a:off x="457200" y="1028700"/>
            <a:ext cx="8382000" cy="1409700"/>
          </a:xfrm>
        </p:spPr>
        <p:txBody>
          <a:bodyPr/>
          <a:lstStyle/>
          <a:p>
            <a:r>
              <a:rPr lang="en-US"/>
              <a:t>Click to edit Master title style</a:t>
            </a:r>
          </a:p>
        </p:txBody>
      </p:sp>
      <p:sp>
        <p:nvSpPr>
          <p:cNvPr id="7" name="Text Placeholder 6">
            <a:extLst>
              <a:ext uri="{FF2B5EF4-FFF2-40B4-BE49-F238E27FC236}">
                <a16:creationId xmlns:a16="http://schemas.microsoft.com/office/drawing/2014/main" id="{E861D8D1-F10E-8A4D-83FE-BCC274C27422}"/>
              </a:ext>
            </a:extLst>
          </p:cNvPr>
          <p:cNvSpPr>
            <a:spLocks noGrp="1"/>
          </p:cNvSpPr>
          <p:nvPr>
            <p:ph type="body" sz="quarter" idx="14"/>
          </p:nvPr>
        </p:nvSpPr>
        <p:spPr>
          <a:xfrm>
            <a:off x="457200" y="2438400"/>
            <a:ext cx="8382000" cy="3505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16358685"/>
      </p:ext>
    </p:extLst>
  </p:cSld>
  <p:clrMapOvr>
    <a:masterClrMapping/>
  </p:clrMapOvr>
  <p:extLst>
    <p:ext uri="{DCECCB84-F9BA-43D5-87BE-67443E8EF086}">
      <p15:sldGuideLst xmlns:p15="http://schemas.microsoft.com/office/powerpoint/2012/main">
        <p15:guide id="1" orient="horz" pos="648" userDrawn="1">
          <p15:clr>
            <a:srgbClr val="FBAE40"/>
          </p15:clr>
        </p15:guide>
        <p15:guide id="2" orient="horz" pos="1536" userDrawn="1">
          <p15:clr>
            <a:srgbClr val="FBAE40"/>
          </p15:clr>
        </p15:guide>
        <p15:guide id="3" orient="horz" pos="3744" userDrawn="1">
          <p15:clr>
            <a:srgbClr val="FBAE40"/>
          </p15:clr>
        </p15:guide>
        <p15:guide id="4" pos="5568" userDrawn="1">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image" Target="../media/image1.emf"/><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2" name="Logo">
            <a:extLst>
              <a:ext uri="{FF2B5EF4-FFF2-40B4-BE49-F238E27FC236}">
                <a16:creationId xmlns:a16="http://schemas.microsoft.com/office/drawing/2014/main" id="{D1BA8847-ACB7-244F-8DB7-73C92157B312}"/>
              </a:ext>
            </a:extLst>
          </p:cNvPr>
          <p:cNvPicPr>
            <a:picLocks noChangeAspect="1"/>
          </p:cNvPicPr>
          <p:nvPr userDrawn="1"/>
        </p:nvPicPr>
        <p:blipFill>
          <a:blip r:embed="rId55">
            <a:extLst>
              <a:ext uri="{28A0092B-C50C-407E-A947-70E740481C1C}">
                <a14:useLocalDpi xmlns:a14="http://schemas.microsoft.com/office/drawing/2010/main" val="0"/>
              </a:ext>
            </a:extLst>
          </a:blip>
          <a:stretch>
            <a:fillRect/>
          </a:stretch>
        </p:blipFill>
        <p:spPr>
          <a:xfrm>
            <a:off x="339725" y="6140450"/>
            <a:ext cx="1060704" cy="376107"/>
          </a:xfrm>
          <a:prstGeom prst="rect">
            <a:avLst/>
          </a:prstGeom>
        </p:spPr>
      </p:pic>
      <p:sp>
        <p:nvSpPr>
          <p:cNvPr id="6" name="Slide Number Placeholder 5">
            <a:extLst>
              <a:ext uri="{FF2B5EF4-FFF2-40B4-BE49-F238E27FC236}">
                <a16:creationId xmlns:a16="http://schemas.microsoft.com/office/drawing/2014/main" id="{D7CAFDF4-B8AE-FB21-F96B-EB46EAF110B9}"/>
              </a:ext>
            </a:extLst>
          </p:cNvPr>
          <p:cNvSpPr>
            <a:spLocks noGrp="1"/>
          </p:cNvSpPr>
          <p:nvPr>
            <p:ph type="sldNum" sz="quarter" idx="4"/>
          </p:nvPr>
        </p:nvSpPr>
        <p:spPr>
          <a:xfrm>
            <a:off x="11277600" y="6286500"/>
            <a:ext cx="457200" cy="365760"/>
          </a:xfrm>
          <a:prstGeom prst="rect">
            <a:avLst/>
          </a:prstGeom>
        </p:spPr>
        <p:txBody>
          <a:bodyPr vert="horz" lIns="0" tIns="0" rIns="0" bIns="0" rtlCol="0" anchor="t" anchorCtr="0"/>
          <a:lstStyle>
            <a:lvl1pPr algn="r">
              <a:defRPr sz="900">
                <a:solidFill>
                  <a:schemeClr val="tx1"/>
                </a:solidFill>
              </a:defRPr>
            </a:lvl1pPr>
          </a:lstStyle>
          <a:p>
            <a:fld id="{0885F5B2-48F7-4F18-A961-C29AAE44EB58}" type="slidenum">
              <a:rPr lang="en-US" smtClean="0"/>
              <a:pPr/>
              <a:t>‹#›</a:t>
            </a:fld>
            <a:endParaRPr lang="en-US" dirty="0"/>
          </a:p>
        </p:txBody>
      </p:sp>
      <p:sp>
        <p:nvSpPr>
          <p:cNvPr id="2" name="Title Placeholder 1">
            <a:extLst>
              <a:ext uri="{FF2B5EF4-FFF2-40B4-BE49-F238E27FC236}">
                <a16:creationId xmlns:a16="http://schemas.microsoft.com/office/drawing/2014/main" id="{A6154135-788A-351A-C4C5-FF0944C347A5}"/>
              </a:ext>
            </a:extLst>
          </p:cNvPr>
          <p:cNvSpPr>
            <a:spLocks noGrp="1"/>
          </p:cNvSpPr>
          <p:nvPr>
            <p:ph type="title"/>
          </p:nvPr>
        </p:nvSpPr>
        <p:spPr>
          <a:xfrm>
            <a:off x="457200" y="1028700"/>
            <a:ext cx="11277600" cy="1409700"/>
          </a:xfrm>
          <a:prstGeom prst="rect">
            <a:avLst/>
          </a:prstGeom>
        </p:spPr>
        <p:txBody>
          <a:bodyPr vert="horz" lIns="0" tIns="0" rIns="0" bIns="0" rtlCol="0" anchor="t" anchorCtr="0">
            <a:noAutofit/>
          </a:bodyPr>
          <a:lstStyle/>
          <a:p>
            <a:r>
              <a:rPr lang="en-US"/>
              <a:t>Click to edit Master title style</a:t>
            </a:r>
          </a:p>
        </p:txBody>
      </p:sp>
      <p:sp>
        <p:nvSpPr>
          <p:cNvPr id="3" name="Text Placeholder 2">
            <a:extLst>
              <a:ext uri="{FF2B5EF4-FFF2-40B4-BE49-F238E27FC236}">
                <a16:creationId xmlns:a16="http://schemas.microsoft.com/office/drawing/2014/main" id="{069E50ED-D8AD-D237-09F7-E36D127DA595}"/>
              </a:ext>
            </a:extLst>
          </p:cNvPr>
          <p:cNvSpPr>
            <a:spLocks noGrp="1"/>
          </p:cNvSpPr>
          <p:nvPr>
            <p:ph type="body" idx="1"/>
          </p:nvPr>
        </p:nvSpPr>
        <p:spPr>
          <a:xfrm>
            <a:off x="457200" y="2438400"/>
            <a:ext cx="11277600" cy="3505200"/>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40651985"/>
      </p:ext>
    </p:extLst>
  </p:cSld>
  <p:clrMap bg1="lt1" tx1="dk1" bg2="lt2" tx2="dk2" accent1="accent1" accent2="accent2" accent3="accent3" accent4="accent4" accent5="accent5" accent6="accent6" hlink="hlink" folHlink="folHlink"/>
  <p:sldLayoutIdLst>
    <p:sldLayoutId id="2147483697" r:id="rId1"/>
    <p:sldLayoutId id="2147483701" r:id="rId2"/>
    <p:sldLayoutId id="2147483705" r:id="rId3"/>
    <p:sldLayoutId id="2147483706" r:id="rId4"/>
    <p:sldLayoutId id="2147483707" r:id="rId5"/>
    <p:sldLayoutId id="2147483673" r:id="rId6"/>
    <p:sldLayoutId id="2147483696" r:id="rId7"/>
    <p:sldLayoutId id="2147483674" r:id="rId8"/>
    <p:sldLayoutId id="2147483660" r:id="rId9"/>
    <p:sldLayoutId id="2147483650" r:id="rId10"/>
    <p:sldLayoutId id="2147483661" r:id="rId11"/>
    <p:sldLayoutId id="2147483662" r:id="rId12"/>
    <p:sldLayoutId id="2147483663" r:id="rId13"/>
    <p:sldLayoutId id="2147483664" r:id="rId14"/>
    <p:sldLayoutId id="2147483665" r:id="rId15"/>
    <p:sldLayoutId id="2147483666" r:id="rId16"/>
    <p:sldLayoutId id="2147483655" r:id="rId17"/>
    <p:sldLayoutId id="2147483671" r:id="rId18"/>
    <p:sldLayoutId id="2147483651" r:id="rId19"/>
    <p:sldLayoutId id="2147483676" r:id="rId20"/>
    <p:sldLayoutId id="2147483708" r:id="rId21"/>
    <p:sldLayoutId id="2147483709" r:id="rId22"/>
    <p:sldLayoutId id="2147483710" r:id="rId23"/>
    <p:sldLayoutId id="2147483711" r:id="rId24"/>
    <p:sldLayoutId id="2147483712" r:id="rId25"/>
    <p:sldLayoutId id="2147483713" r:id="rId26"/>
    <p:sldLayoutId id="2147483677" r:id="rId27"/>
    <p:sldLayoutId id="2147483679" r:id="rId28"/>
    <p:sldLayoutId id="2147483678" r:id="rId29"/>
    <p:sldLayoutId id="2147483703" r:id="rId30"/>
    <p:sldLayoutId id="2147483704" r:id="rId31"/>
    <p:sldLayoutId id="2147483680" r:id="rId32"/>
    <p:sldLayoutId id="2147483681" r:id="rId33"/>
    <p:sldLayoutId id="2147483687" r:id="rId34"/>
    <p:sldLayoutId id="2147483688" r:id="rId35"/>
    <p:sldLayoutId id="2147483693" r:id="rId36"/>
    <p:sldLayoutId id="2147483682" r:id="rId37"/>
    <p:sldLayoutId id="2147483702" r:id="rId38"/>
    <p:sldLayoutId id="2147483684" r:id="rId39"/>
    <p:sldLayoutId id="2147483685" r:id="rId40"/>
    <p:sldLayoutId id="2147483686" r:id="rId41"/>
    <p:sldLayoutId id="2147483691" r:id="rId42"/>
    <p:sldLayoutId id="2147483690" r:id="rId43"/>
    <p:sldLayoutId id="2147483698" r:id="rId44"/>
    <p:sldLayoutId id="2147483692" r:id="rId45"/>
    <p:sldLayoutId id="2147483694" r:id="rId46"/>
    <p:sldLayoutId id="2147483689" r:id="rId47"/>
    <p:sldLayoutId id="2147483695" r:id="rId48"/>
    <p:sldLayoutId id="2147483714" r:id="rId49"/>
    <p:sldLayoutId id="2147483715" r:id="rId50"/>
    <p:sldLayoutId id="2147483717" r:id="rId51"/>
    <p:sldLayoutId id="2147483718" r:id="rId52"/>
    <p:sldLayoutId id="2147483721" r:id="rId53"/>
  </p:sldLayoutIdLst>
  <p:hf hdr="0" dt="0"/>
  <p:txStyles>
    <p:titleStyle>
      <a:lvl1pPr algn="l" defTabSz="914400" rtl="0" eaLnBrk="1" latinLnBrk="0" hangingPunct="1">
        <a:lnSpc>
          <a:spcPct val="100000"/>
        </a:lnSpc>
        <a:spcBef>
          <a:spcPct val="0"/>
        </a:spcBef>
        <a:buNone/>
        <a:defRPr sz="2800" kern="1200" spc="-30" baseline="0">
          <a:solidFill>
            <a:schemeClr val="tx1"/>
          </a:solidFill>
          <a:latin typeface="+mj-lt"/>
          <a:ea typeface="+mj-ea"/>
          <a:cs typeface="+mj-cs"/>
        </a:defRPr>
      </a:lvl1pPr>
    </p:titleStyle>
    <p:bodyStyle>
      <a:lvl1pPr marL="0" indent="0" algn="l" defTabSz="914400" rtl="0" eaLnBrk="1" latinLnBrk="0" hangingPunct="1">
        <a:lnSpc>
          <a:spcPct val="100000"/>
        </a:lnSpc>
        <a:spcBef>
          <a:spcPts val="0"/>
        </a:spcBef>
        <a:spcAft>
          <a:spcPts val="1000"/>
        </a:spcAft>
        <a:buFont typeface="Arial" panose="020B0604020202020204" pitchFamily="34" charset="0"/>
        <a:buNone/>
        <a:defRPr sz="2000" kern="1200">
          <a:solidFill>
            <a:schemeClr val="tx1"/>
          </a:solidFill>
          <a:latin typeface="+mn-lt"/>
          <a:ea typeface="+mn-ea"/>
          <a:cs typeface="+mn-cs"/>
        </a:defRPr>
      </a:lvl1pPr>
      <a:lvl2pPr marL="137160" indent="-137160" algn="l" defTabSz="914400" rtl="0" eaLnBrk="1" latinLnBrk="0" hangingPunct="1">
        <a:lnSpc>
          <a:spcPct val="10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2pPr>
      <a:lvl3pPr marL="274320" indent="-137160" algn="l" defTabSz="914400" rtl="0" eaLnBrk="1" latinLnBrk="0" hangingPunct="1">
        <a:lnSpc>
          <a:spcPct val="10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3pPr>
      <a:lvl4pPr marL="411480" indent="-137160" algn="l" defTabSz="914400" rtl="0" eaLnBrk="1" latinLnBrk="0" hangingPunct="1">
        <a:lnSpc>
          <a:spcPct val="10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4pPr>
      <a:lvl5pPr marL="0" indent="0" algn="l" defTabSz="914400" rtl="0" eaLnBrk="1" latinLnBrk="0" hangingPunct="1">
        <a:lnSpc>
          <a:spcPct val="100000"/>
        </a:lnSpc>
        <a:spcBef>
          <a:spcPts val="0"/>
        </a:spcBef>
        <a:spcAft>
          <a:spcPts val="800"/>
        </a:spcAft>
        <a:buFont typeface="Arial" panose="020B0604020202020204" pitchFamily="34" charset="0"/>
        <a:buNone/>
        <a:tabLst/>
        <a:defRPr sz="1800" kern="1200">
          <a:solidFill>
            <a:schemeClr val="tx1"/>
          </a:solidFill>
          <a:latin typeface="+mn-lt"/>
          <a:ea typeface="+mn-ea"/>
          <a:cs typeface="+mn-cs"/>
        </a:defRPr>
      </a:lvl5pPr>
      <a:lvl6pPr marL="109728" indent="-109728" algn="l" defTabSz="914400" rtl="0" eaLnBrk="1" latinLnBrk="0" hangingPunct="1">
        <a:lnSpc>
          <a:spcPct val="100000"/>
        </a:lnSpc>
        <a:spcBef>
          <a:spcPts val="0"/>
        </a:spcBef>
        <a:spcAft>
          <a:spcPts val="400"/>
        </a:spcAft>
        <a:buFont typeface="Arial" panose="020B0604020202020204" pitchFamily="34" charset="0"/>
        <a:buChar char="•"/>
        <a:defRPr sz="1400" kern="1200">
          <a:solidFill>
            <a:schemeClr val="tx1"/>
          </a:solidFill>
          <a:latin typeface="+mn-lt"/>
          <a:ea typeface="+mn-ea"/>
          <a:cs typeface="+mn-cs"/>
        </a:defRPr>
      </a:lvl6pPr>
      <a:lvl7pPr marL="219456" indent="-109728" algn="l" defTabSz="914400" rtl="0" eaLnBrk="1" latinLnBrk="0" hangingPunct="1">
        <a:lnSpc>
          <a:spcPct val="100000"/>
        </a:lnSpc>
        <a:spcBef>
          <a:spcPts val="0"/>
        </a:spcBef>
        <a:spcAft>
          <a:spcPts val="400"/>
        </a:spcAft>
        <a:buFont typeface="Arial" panose="020B0604020202020204" pitchFamily="34" charset="0"/>
        <a:buChar char="•"/>
        <a:defRPr sz="1400" kern="1200">
          <a:solidFill>
            <a:schemeClr val="tx1"/>
          </a:solidFill>
          <a:latin typeface="+mn-lt"/>
          <a:ea typeface="+mn-ea"/>
          <a:cs typeface="+mn-cs"/>
        </a:defRPr>
      </a:lvl7pPr>
      <a:lvl8pPr marL="329184" indent="-109728" algn="l" defTabSz="914400" rtl="0" eaLnBrk="1" latinLnBrk="0" hangingPunct="1">
        <a:lnSpc>
          <a:spcPct val="100000"/>
        </a:lnSpc>
        <a:spcBef>
          <a:spcPts val="0"/>
        </a:spcBef>
        <a:spcAft>
          <a:spcPts val="400"/>
        </a:spcAft>
        <a:buFont typeface="Arial" panose="020B0604020202020204" pitchFamily="34" charset="0"/>
        <a:buChar char="•"/>
        <a:defRPr sz="1400" kern="1200">
          <a:solidFill>
            <a:schemeClr val="tx1"/>
          </a:solidFill>
          <a:latin typeface="+mn-lt"/>
          <a:ea typeface="+mn-ea"/>
          <a:cs typeface="+mn-cs"/>
        </a:defRPr>
      </a:lvl8pPr>
      <a:lvl9pPr marL="0" indent="0" algn="l" defTabSz="914400" rtl="0" eaLnBrk="1" latinLnBrk="0" hangingPunct="1">
        <a:lnSpc>
          <a:spcPct val="100000"/>
        </a:lnSpc>
        <a:spcBef>
          <a:spcPts val="0"/>
        </a:spcBef>
        <a:spcAft>
          <a:spcPts val="200"/>
        </a:spcAft>
        <a:buFont typeface="Arial" panose="020B0604020202020204" pitchFamily="34" charset="0"/>
        <a:buNone/>
        <a:tabLst/>
        <a:defRPr sz="1100" i="1"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 pos="288" userDrawn="1">
          <p15:clr>
            <a:srgbClr val="F26B43"/>
          </p15:clr>
        </p15:guide>
        <p15:guide id="3" pos="7392" userDrawn="1">
          <p15:clr>
            <a:srgbClr val="F26B43"/>
          </p15:clr>
        </p15:guide>
        <p15:guide id="7" orient="horz" pos="168"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50.xml"/><Relationship Id="rId1" Type="http://schemas.openxmlformats.org/officeDocument/2006/relationships/tags" Target="../tags/tag2.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50.xml"/><Relationship Id="rId1" Type="http://schemas.openxmlformats.org/officeDocument/2006/relationships/tags" Target="../tags/tag3.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50.xml"/><Relationship Id="rId1" Type="http://schemas.openxmlformats.org/officeDocument/2006/relationships/tags" Target="../tags/tag4.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50.xml"/><Relationship Id="rId1" Type="http://schemas.openxmlformats.org/officeDocument/2006/relationships/tags" Target="../tags/tag5.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50.xml"/><Relationship Id="rId1" Type="http://schemas.openxmlformats.org/officeDocument/2006/relationships/tags" Target="../tags/tag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50.xml"/><Relationship Id="rId1" Type="http://schemas.openxmlformats.org/officeDocument/2006/relationships/tags" Target="../tags/tag7.xml"/><Relationship Id="rId5" Type="http://schemas.openxmlformats.org/officeDocument/2006/relationships/image" Target="../media/image54.svg"/><Relationship Id="rId4" Type="http://schemas.openxmlformats.org/officeDocument/2006/relationships/image" Target="../media/image53.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50.xml"/><Relationship Id="rId1" Type="http://schemas.openxmlformats.org/officeDocument/2006/relationships/tags" Target="../tags/tag8.xml"/></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5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0.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50.xml"/><Relationship Id="rId1" Type="http://schemas.openxmlformats.org/officeDocument/2006/relationships/tags" Target="../tags/tag9.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50.xml"/><Relationship Id="rId1" Type="http://schemas.openxmlformats.org/officeDocument/2006/relationships/tags" Target="../tags/tag10.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51.xml"/><Relationship Id="rId1" Type="http://schemas.openxmlformats.org/officeDocument/2006/relationships/tags" Target="../tags/tag11.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51.xml"/><Relationship Id="rId1" Type="http://schemas.openxmlformats.org/officeDocument/2006/relationships/tags" Target="../tags/tag12.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51.xml"/><Relationship Id="rId1" Type="http://schemas.openxmlformats.org/officeDocument/2006/relationships/tags" Target="../tags/tag1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2.xml"/></Relationships>
</file>

<file path=ppt/slides/_rels/slide3.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2.svg"/><Relationship Id="rId3" Type="http://schemas.openxmlformats.org/officeDocument/2006/relationships/image" Target="../media/image12.jpeg"/><Relationship Id="rId7" Type="http://schemas.openxmlformats.org/officeDocument/2006/relationships/image" Target="../media/image16.svg"/><Relationship Id="rId12" Type="http://schemas.openxmlformats.org/officeDocument/2006/relationships/image" Target="../media/image21.png"/><Relationship Id="rId2" Type="http://schemas.openxmlformats.org/officeDocument/2006/relationships/notesSlide" Target="../notesSlides/notesSlide2.xml"/><Relationship Id="rId1" Type="http://schemas.openxmlformats.org/officeDocument/2006/relationships/slideLayout" Target="../slideLayouts/slideLayout17.xml"/><Relationship Id="rId6" Type="http://schemas.openxmlformats.org/officeDocument/2006/relationships/image" Target="../media/image15.png"/><Relationship Id="rId11" Type="http://schemas.openxmlformats.org/officeDocument/2006/relationships/image" Target="../media/image20.svg"/><Relationship Id="rId5" Type="http://schemas.openxmlformats.org/officeDocument/2006/relationships/image" Target="../media/image14.svg"/><Relationship Id="rId15" Type="http://schemas.openxmlformats.org/officeDocument/2006/relationships/image" Target="../media/image24.sv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svg"/><Relationship Id="rId14" Type="http://schemas.openxmlformats.org/officeDocument/2006/relationships/image" Target="../media/image23.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2.xml"/></Relationships>
</file>

<file path=ppt/slides/_rels/slide31.xml.rels><?xml version="1.0" encoding="UTF-8" standalone="yes"?>
<Relationships xmlns="http://schemas.openxmlformats.org/package/2006/relationships"><Relationship Id="rId3" Type="http://schemas.openxmlformats.org/officeDocument/2006/relationships/hyperlink" Target="https://docs.teradata.com/r/Enterprise_IntelliFlex_VMware/Database-Unbounded-Array-Framework-Time-Series-Functions" TargetMode="External"/><Relationship Id="rId2" Type="http://schemas.openxmlformats.org/officeDocument/2006/relationships/notesSlide" Target="../notesSlides/notesSlide22.xml"/><Relationship Id="rId1" Type="http://schemas.openxmlformats.org/officeDocument/2006/relationships/slideLayout" Target="../slideLayouts/slideLayout52.xml"/><Relationship Id="rId4" Type="http://schemas.openxmlformats.org/officeDocument/2006/relationships/hyperlink" Target="https://docs.teradata.com/r/Enterprise_IntelliFlex_VMware/Database-Analytic-Functions" TargetMode="External"/></Relationships>
</file>

<file path=ppt/slides/_rels/slide32.xml.rels><?xml version="1.0" encoding="UTF-8" standalone="yes"?>
<Relationships xmlns="http://schemas.openxmlformats.org/package/2006/relationships"><Relationship Id="rId3" Type="http://schemas.openxmlformats.org/officeDocument/2006/relationships/hyperlink" Target="https://clearscape.teradata.com/" TargetMode="External"/><Relationship Id="rId2" Type="http://schemas.openxmlformats.org/officeDocument/2006/relationships/notesSlide" Target="../notesSlides/notesSlide23.xml"/><Relationship Id="rId1" Type="http://schemas.openxmlformats.org/officeDocument/2006/relationships/slideLayout" Target="../slideLayouts/slideLayout5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50.xml"/><Relationship Id="rId1" Type="http://schemas.openxmlformats.org/officeDocument/2006/relationships/tags" Target="../tags/tag14.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50.xml"/><Relationship Id="rId1" Type="http://schemas.openxmlformats.org/officeDocument/2006/relationships/tags" Target="../tags/tag15.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50.xml"/><Relationship Id="rId1" Type="http://schemas.openxmlformats.org/officeDocument/2006/relationships/tags" Target="../tags/tag16.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50.xml"/><Relationship Id="rId1" Type="http://schemas.openxmlformats.org/officeDocument/2006/relationships/tags" Target="../tags/tag17.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51.xml"/><Relationship Id="rId1" Type="http://schemas.openxmlformats.org/officeDocument/2006/relationships/tags" Target="../tags/tag18.xml"/></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50.xml"/><Relationship Id="rId1" Type="http://schemas.openxmlformats.org/officeDocument/2006/relationships/tags" Target="../tags/tag1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51.xml"/><Relationship Id="rId1" Type="http://schemas.openxmlformats.org/officeDocument/2006/relationships/tags" Target="../tags/tag20.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51.xml"/><Relationship Id="rId1" Type="http://schemas.openxmlformats.org/officeDocument/2006/relationships/tags" Target="../tags/tag21.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51.xml"/><Relationship Id="rId1" Type="http://schemas.openxmlformats.org/officeDocument/2006/relationships/tags" Target="../tags/tag22.xml"/></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51.xml"/><Relationship Id="rId1" Type="http://schemas.openxmlformats.org/officeDocument/2006/relationships/tags" Target="../tags/tag23.xm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51.xml"/><Relationship Id="rId1" Type="http://schemas.openxmlformats.org/officeDocument/2006/relationships/tags" Target="../tags/tag24.xml"/></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50.xml"/><Relationship Id="rId1" Type="http://schemas.openxmlformats.org/officeDocument/2006/relationships/tags" Target="../tags/tag25.xm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52.xml"/><Relationship Id="rId1" Type="http://schemas.openxmlformats.org/officeDocument/2006/relationships/tags" Target="../tags/tag26.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52.xml"/><Relationship Id="rId1" Type="http://schemas.openxmlformats.org/officeDocument/2006/relationships/tags" Target="../tags/tag27.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5.xml.rels><?xml version="1.0" encoding="UTF-8" standalone="yes"?>
<Relationships xmlns="http://schemas.openxmlformats.org/package/2006/relationships"><Relationship Id="rId8" Type="http://schemas.openxmlformats.org/officeDocument/2006/relationships/image" Target="../media/image30.sv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3.xml"/><Relationship Id="rId1" Type="http://schemas.openxmlformats.org/officeDocument/2006/relationships/slideLayout" Target="../slideLayouts/slideLayout16.xml"/><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svg"/></Relationships>
</file>

<file path=ppt/slides/_rels/slide6.xml.rels><?xml version="1.0" encoding="UTF-8" standalone="yes"?>
<Relationships xmlns="http://schemas.openxmlformats.org/package/2006/relationships"><Relationship Id="rId8" Type="http://schemas.openxmlformats.org/officeDocument/2006/relationships/image" Target="../media/image36.svg"/><Relationship Id="rId13" Type="http://schemas.openxmlformats.org/officeDocument/2006/relationships/image" Target="../media/image41.png"/><Relationship Id="rId18" Type="http://schemas.openxmlformats.org/officeDocument/2006/relationships/image" Target="../media/image46.svg"/><Relationship Id="rId3" Type="http://schemas.openxmlformats.org/officeDocument/2006/relationships/image" Target="../media/image31.png"/><Relationship Id="rId21" Type="http://schemas.openxmlformats.org/officeDocument/2006/relationships/image" Target="../media/image49.png"/><Relationship Id="rId7" Type="http://schemas.openxmlformats.org/officeDocument/2006/relationships/image" Target="../media/image35.png"/><Relationship Id="rId12" Type="http://schemas.openxmlformats.org/officeDocument/2006/relationships/image" Target="../media/image40.svg"/><Relationship Id="rId17" Type="http://schemas.openxmlformats.org/officeDocument/2006/relationships/image" Target="../media/image45.png"/><Relationship Id="rId2" Type="http://schemas.openxmlformats.org/officeDocument/2006/relationships/notesSlide" Target="../notesSlides/notesSlide4.xml"/><Relationship Id="rId16" Type="http://schemas.openxmlformats.org/officeDocument/2006/relationships/image" Target="../media/image44.svg"/><Relationship Id="rId20" Type="http://schemas.openxmlformats.org/officeDocument/2006/relationships/image" Target="../media/image48.svg"/><Relationship Id="rId1" Type="http://schemas.openxmlformats.org/officeDocument/2006/relationships/slideLayout" Target="../slideLayouts/slideLayout16.xml"/><Relationship Id="rId6" Type="http://schemas.openxmlformats.org/officeDocument/2006/relationships/image" Target="../media/image34.svg"/><Relationship Id="rId11" Type="http://schemas.openxmlformats.org/officeDocument/2006/relationships/image" Target="../media/image39.png"/><Relationship Id="rId24" Type="http://schemas.openxmlformats.org/officeDocument/2006/relationships/image" Target="../media/image52.svg"/><Relationship Id="rId5" Type="http://schemas.openxmlformats.org/officeDocument/2006/relationships/image" Target="../media/image33.png"/><Relationship Id="rId15" Type="http://schemas.openxmlformats.org/officeDocument/2006/relationships/image" Target="../media/image43.png"/><Relationship Id="rId23" Type="http://schemas.openxmlformats.org/officeDocument/2006/relationships/image" Target="../media/image51.png"/><Relationship Id="rId10" Type="http://schemas.openxmlformats.org/officeDocument/2006/relationships/image" Target="../media/image38.svg"/><Relationship Id="rId19" Type="http://schemas.openxmlformats.org/officeDocument/2006/relationships/image" Target="../media/image47.png"/><Relationship Id="rId4" Type="http://schemas.openxmlformats.org/officeDocument/2006/relationships/image" Target="../media/image32.svg"/><Relationship Id="rId9" Type="http://schemas.openxmlformats.org/officeDocument/2006/relationships/image" Target="../media/image37.png"/><Relationship Id="rId14" Type="http://schemas.openxmlformats.org/officeDocument/2006/relationships/image" Target="../media/image42.svg"/><Relationship Id="rId22" Type="http://schemas.openxmlformats.org/officeDocument/2006/relationships/image" Target="../media/image50.sv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50.xml"/><Relationship Id="rId1" Type="http://schemas.openxmlformats.org/officeDocument/2006/relationships/tags" Target="../tags/tag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DD7F3CE-5B5C-C544-9F6C-2C45FFC5F57C}"/>
              </a:ext>
            </a:extLst>
          </p:cNvPr>
          <p:cNvSpPr>
            <a:spLocks noGrp="1"/>
          </p:cNvSpPr>
          <p:nvPr>
            <p:ph type="ctrTitle"/>
          </p:nvPr>
        </p:nvSpPr>
        <p:spPr>
          <a:xfrm>
            <a:off x="457200" y="1513011"/>
            <a:ext cx="5943600" cy="2705099"/>
          </a:xfrm>
        </p:spPr>
        <p:txBody>
          <a:bodyPr/>
          <a:lstStyle/>
          <a:p>
            <a:r>
              <a:rPr lang="en-US" sz="5400" dirty="0"/>
              <a:t>Teradata</a:t>
            </a:r>
            <a:br>
              <a:rPr lang="en-US" sz="5400" dirty="0"/>
            </a:br>
            <a:r>
              <a:rPr lang="en-US" sz="5400" dirty="0"/>
              <a:t>Vantage Health Check</a:t>
            </a:r>
          </a:p>
        </p:txBody>
      </p:sp>
      <p:sp>
        <p:nvSpPr>
          <p:cNvPr id="16" name="Subtitle 15">
            <a:extLst>
              <a:ext uri="{FF2B5EF4-FFF2-40B4-BE49-F238E27FC236}">
                <a16:creationId xmlns:a16="http://schemas.microsoft.com/office/drawing/2014/main" id="{B86B3275-7F97-B24E-89D0-F9189753E7DB}"/>
              </a:ext>
            </a:extLst>
          </p:cNvPr>
          <p:cNvSpPr>
            <a:spLocks noGrp="1"/>
          </p:cNvSpPr>
          <p:nvPr>
            <p:ph type="subTitle" idx="1"/>
          </p:nvPr>
        </p:nvSpPr>
        <p:spPr>
          <a:xfrm>
            <a:off x="457200" y="3992439"/>
            <a:ext cx="11734800" cy="1899139"/>
          </a:xfrm>
        </p:spPr>
        <p:txBody>
          <a:bodyPr/>
          <a:lstStyle/>
          <a:p>
            <a:r>
              <a:rPr lang="en-US" sz="1600" dirty="0">
                <a:solidFill>
                  <a:srgbClr val="FFFFFF"/>
                </a:solidFill>
              </a:rPr>
              <a:t>{{</a:t>
            </a:r>
            <a:r>
              <a:rPr lang="en-US" sz="1600" dirty="0" err="1">
                <a:solidFill>
                  <a:srgbClr val="FFFFFF"/>
                </a:solidFill>
              </a:rPr>
              <a:t>val:vhc</a:t>
            </a:r>
            <a:r>
              <a:rPr lang="en-US" sz="1600" dirty="0">
                <a:solidFill>
                  <a:srgbClr val="FFFFFF"/>
                </a:solidFill>
              </a:rPr>
              <a:t>--intro.csv[1:Customer_Name]}}</a:t>
            </a:r>
          </a:p>
          <a:p>
            <a:r>
              <a:rPr lang="en-US" sz="1400" dirty="0">
                <a:solidFill>
                  <a:srgbClr val="FFFFFF"/>
                </a:solidFill>
              </a:rPr>
              <a:t>For Platform:  {{</a:t>
            </a:r>
            <a:r>
              <a:rPr lang="en-US" sz="1400" dirty="0" err="1">
                <a:solidFill>
                  <a:srgbClr val="FFFFFF"/>
                </a:solidFill>
              </a:rPr>
              <a:t>val:vhc</a:t>
            </a:r>
            <a:r>
              <a:rPr lang="en-US" sz="1400" dirty="0">
                <a:solidFill>
                  <a:srgbClr val="FFFFFF"/>
                </a:solidFill>
              </a:rPr>
              <a:t>--intro.csv[1:1]}}</a:t>
            </a:r>
          </a:p>
          <a:p>
            <a:r>
              <a:rPr lang="en-US" sz="1400" dirty="0">
                <a:solidFill>
                  <a:srgbClr val="FFFFFF"/>
                </a:solidFill>
              </a:rPr>
              <a:t>Built on: 	  {{</a:t>
            </a:r>
            <a:r>
              <a:rPr lang="en-US" sz="1400" dirty="0" err="1">
                <a:solidFill>
                  <a:srgbClr val="FFFFFF"/>
                </a:solidFill>
              </a:rPr>
              <a:t>val:vhc</a:t>
            </a:r>
            <a:r>
              <a:rPr lang="en-US" sz="1400" dirty="0">
                <a:solidFill>
                  <a:srgbClr val="FFFFFF"/>
                </a:solidFill>
              </a:rPr>
              <a:t>--intro.csv[1:FullDate]}}</a:t>
            </a:r>
          </a:p>
          <a:p>
            <a:r>
              <a:rPr lang="en-US" sz="1400" dirty="0">
                <a:solidFill>
                  <a:srgbClr val="FFFFFF"/>
                </a:solidFill>
              </a:rPr>
              <a:t>For Dates:   {{</a:t>
            </a:r>
            <a:r>
              <a:rPr lang="en-US" sz="1400" dirty="0" err="1">
                <a:solidFill>
                  <a:srgbClr val="FFFFFF"/>
                </a:solidFill>
              </a:rPr>
              <a:t>val:vhc</a:t>
            </a:r>
            <a:r>
              <a:rPr lang="en-US" sz="1400" dirty="0">
                <a:solidFill>
                  <a:srgbClr val="FFFFFF"/>
                </a:solidFill>
              </a:rPr>
              <a:t>--intro.csv[1:StartDate]}} thru {{</a:t>
            </a:r>
            <a:r>
              <a:rPr lang="en-US" sz="1400" dirty="0" err="1">
                <a:solidFill>
                  <a:srgbClr val="FFFFFF"/>
                </a:solidFill>
              </a:rPr>
              <a:t>val:vhc</a:t>
            </a:r>
            <a:r>
              <a:rPr lang="en-US" sz="1400" dirty="0">
                <a:solidFill>
                  <a:srgbClr val="FFFFFF"/>
                </a:solidFill>
              </a:rPr>
              <a:t>--intro.csv[1:EndDate]}} </a:t>
            </a:r>
          </a:p>
          <a:p>
            <a:r>
              <a:rPr lang="en-US" sz="1400" dirty="0">
                <a:solidFill>
                  <a:srgbClr val="FFFFFF"/>
                </a:solidFill>
              </a:rPr>
              <a:t>By: 	  {{</a:t>
            </a:r>
            <a:r>
              <a:rPr lang="en-US" sz="1400" dirty="0" err="1">
                <a:solidFill>
                  <a:srgbClr val="FFFFFF"/>
                </a:solidFill>
              </a:rPr>
              <a:t>val:vhc</a:t>
            </a:r>
            <a:r>
              <a:rPr lang="en-US" sz="1400" dirty="0">
                <a:solidFill>
                  <a:srgbClr val="FFFFFF"/>
                </a:solidFill>
              </a:rPr>
              <a:t>--intro.csv[1:Your_Name]}}</a:t>
            </a:r>
          </a:p>
          <a:p>
            <a:r>
              <a:rPr lang="en-US" sz="1400" dirty="0">
                <a:solidFill>
                  <a:srgbClr val="FFFFFF"/>
                </a:solidFill>
              </a:rPr>
              <a:t>	  {{</a:t>
            </a:r>
            <a:r>
              <a:rPr lang="en-US" sz="1400" dirty="0" err="1">
                <a:solidFill>
                  <a:srgbClr val="FFFFFF"/>
                </a:solidFill>
              </a:rPr>
              <a:t>val:vhc</a:t>
            </a:r>
            <a:r>
              <a:rPr lang="en-US" sz="1400" dirty="0">
                <a:solidFill>
                  <a:srgbClr val="FFFFFF"/>
                </a:solidFill>
              </a:rPr>
              <a:t>--intro.csv[1:Your_Title]}}</a:t>
            </a:r>
          </a:p>
          <a:p>
            <a:endParaRPr lang="en-US" sz="1200" dirty="0">
              <a:solidFill>
                <a:srgbClr val="FFFFFF"/>
              </a:solidFill>
            </a:endParaRPr>
          </a:p>
        </p:txBody>
      </p:sp>
    </p:spTree>
    <p:extLst>
      <p:ext uri="{BB962C8B-B14F-4D97-AF65-F5344CB8AC3E}">
        <p14:creationId xmlns:p14="http://schemas.microsoft.com/office/powerpoint/2010/main" val="35149270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7C1F050-4696-419B-98E2-CA440E20B29A}"/>
              </a:ext>
            </a:extLst>
          </p:cNvPr>
          <p:cNvSpPr>
            <a:spLocks noGrp="1"/>
          </p:cNvSpPr>
          <p:nvPr>
            <p:ph type="title"/>
          </p:nvPr>
        </p:nvSpPr>
        <p:spPr>
          <a:xfrm>
            <a:off x="457200" y="417468"/>
            <a:ext cx="11277600" cy="1409700"/>
          </a:xfrm>
        </p:spPr>
        <p:txBody>
          <a:bodyPr/>
          <a:lstStyle/>
          <a:p>
            <a:r>
              <a:rPr lang="en-US" dirty="0"/>
              <a:t>System CPU Usage - </a:t>
            </a:r>
            <a:r>
              <a:rPr lang="en-US" dirty="0" err="1"/>
              <a:t>HeatMaps</a:t>
            </a:r>
            <a:r>
              <a:rPr lang="en-US" dirty="0"/>
              <a:t> </a:t>
            </a:r>
          </a:p>
        </p:txBody>
      </p:sp>
      <p:sp>
        <p:nvSpPr>
          <p:cNvPr id="21" name="Rectangle 20">
            <a:extLst>
              <a:ext uri="{FF2B5EF4-FFF2-40B4-BE49-F238E27FC236}">
                <a16:creationId xmlns:a16="http://schemas.microsoft.com/office/drawing/2014/main" id="{0076F88A-4898-1743-ADAE-4D4EB6DFDD3D}"/>
              </a:ext>
            </a:extLst>
          </p:cNvPr>
          <p:cNvSpPr>
            <a:spLocks/>
          </p:cNvSpPr>
          <p:nvPr/>
        </p:nvSpPr>
        <p:spPr>
          <a:xfrm>
            <a:off x="587482" y="1616927"/>
            <a:ext cx="7315200" cy="4572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a:p>
            <a:r>
              <a:rPr lang="en-US" dirty="0">
                <a:solidFill>
                  <a:schemeClr val="tx1"/>
                </a:solidFill>
              </a:rPr>
              <a:t>{{</a:t>
            </a:r>
            <a:r>
              <a:rPr lang="en-US" dirty="0" err="1">
                <a:solidFill>
                  <a:schemeClr val="tx1"/>
                </a:solidFill>
              </a:rPr>
              <a:t>pic:vhc</a:t>
            </a:r>
            <a:r>
              <a:rPr lang="en-US" dirty="0">
                <a:solidFill>
                  <a:schemeClr val="tx1"/>
                </a:solidFill>
              </a:rPr>
              <a:t>--</a:t>
            </a:r>
            <a:r>
              <a:rPr lang="en-US" dirty="0" err="1">
                <a:solidFill>
                  <a:schemeClr val="tx1"/>
                </a:solidFill>
              </a:rPr>
              <a:t>system_cpu_by_day_heatmap_wCOD.png</a:t>
            </a:r>
            <a:r>
              <a:rPr lang="en-US" dirty="0">
                <a:solidFill>
                  <a:schemeClr val="tx1"/>
                </a:solidFill>
              </a:rPr>
              <a:t>}}</a:t>
            </a:r>
          </a:p>
        </p:txBody>
      </p:sp>
      <p:sp>
        <p:nvSpPr>
          <p:cNvPr id="6" name="Rectangle 5">
            <a:extLst>
              <a:ext uri="{FF2B5EF4-FFF2-40B4-BE49-F238E27FC236}">
                <a16:creationId xmlns:a16="http://schemas.microsoft.com/office/drawing/2014/main" id="{49BD57D5-E70F-894A-806F-12693232365C}"/>
              </a:ext>
            </a:extLst>
          </p:cNvPr>
          <p:cNvSpPr>
            <a:spLocks/>
          </p:cNvSpPr>
          <p:nvPr/>
        </p:nvSpPr>
        <p:spPr>
          <a:xfrm>
            <a:off x="8541834" y="931560"/>
            <a:ext cx="3062684" cy="525736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a:p>
            <a:r>
              <a:rPr lang="en-US" dirty="0">
                <a:solidFill>
                  <a:schemeClr val="tx1"/>
                </a:solidFill>
              </a:rPr>
              <a:t>{{</a:t>
            </a:r>
            <a:r>
              <a:rPr lang="en-US" dirty="0" err="1">
                <a:solidFill>
                  <a:schemeClr val="tx1"/>
                </a:solidFill>
              </a:rPr>
              <a:t>pic:vhc</a:t>
            </a:r>
            <a:r>
              <a:rPr lang="en-US" dirty="0">
                <a:solidFill>
                  <a:schemeClr val="tx1"/>
                </a:solidFill>
              </a:rPr>
              <a:t>--</a:t>
            </a:r>
            <a:r>
              <a:rPr lang="en-US" dirty="0" err="1">
                <a:solidFill>
                  <a:schemeClr val="tx1"/>
                </a:solidFill>
              </a:rPr>
              <a:t>system_cpu_by_dayofweek_heatmap_wCOD.png</a:t>
            </a:r>
            <a:r>
              <a:rPr lang="en-US" dirty="0">
                <a:solidFill>
                  <a:schemeClr val="tx1"/>
                </a:solidFill>
              </a:rPr>
              <a:t>}}</a:t>
            </a:r>
          </a:p>
        </p:txBody>
      </p:sp>
      <p:sp>
        <p:nvSpPr>
          <p:cNvPr id="10" name="Rectangle 9">
            <a:extLst>
              <a:ext uri="{FF2B5EF4-FFF2-40B4-BE49-F238E27FC236}">
                <a16:creationId xmlns:a16="http://schemas.microsoft.com/office/drawing/2014/main" id="{305BD79D-FCD2-4541-ADDA-B94F26B40D37}"/>
              </a:ext>
            </a:extLst>
          </p:cNvPr>
          <p:cNvSpPr/>
          <p:nvPr/>
        </p:nvSpPr>
        <p:spPr>
          <a:xfrm>
            <a:off x="416312" y="1434845"/>
            <a:ext cx="7820537" cy="47950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p:txBody>
      </p:sp>
      <p:sp>
        <p:nvSpPr>
          <p:cNvPr id="11" name="Rectangle 10">
            <a:extLst>
              <a:ext uri="{FF2B5EF4-FFF2-40B4-BE49-F238E27FC236}">
                <a16:creationId xmlns:a16="http://schemas.microsoft.com/office/drawing/2014/main" id="{3EE71674-6F15-5042-AC0F-B8AFFB3A1B22}"/>
              </a:ext>
            </a:extLst>
          </p:cNvPr>
          <p:cNvSpPr/>
          <p:nvPr/>
        </p:nvSpPr>
        <p:spPr>
          <a:xfrm>
            <a:off x="8259151" y="754913"/>
            <a:ext cx="3367669" cy="55343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p:txBody>
      </p:sp>
      <p:sp>
        <p:nvSpPr>
          <p:cNvPr id="8" name="TextBox 7">
            <a:extLst>
              <a:ext uri="{FF2B5EF4-FFF2-40B4-BE49-F238E27FC236}">
                <a16:creationId xmlns:a16="http://schemas.microsoft.com/office/drawing/2014/main" id="{4BA36AE3-1AEA-0543-B087-24E8F42D349B}"/>
              </a:ext>
            </a:extLst>
          </p:cNvPr>
          <p:cNvSpPr txBox="1"/>
          <p:nvPr/>
        </p:nvSpPr>
        <p:spPr>
          <a:xfrm>
            <a:off x="587482" y="1065513"/>
            <a:ext cx="7427769" cy="369332"/>
          </a:xfrm>
          <a:prstGeom prst="rect">
            <a:avLst/>
          </a:prstGeom>
          <a:noFill/>
        </p:spPr>
        <p:txBody>
          <a:bodyPr wrap="square" rtlCol="0">
            <a:spAutoFit/>
          </a:bodyPr>
          <a:lstStyle/>
          <a:p>
            <a:r>
              <a:rPr lang="en-US" dirty="0"/>
              <a:t>CPU COD Adjusted, Total Active: {{</a:t>
            </a:r>
            <a:r>
              <a:rPr lang="en-US" dirty="0" err="1"/>
              <a:t>val:oap</a:t>
            </a:r>
            <a:r>
              <a:rPr lang="en-US" dirty="0"/>
              <a:t>--</a:t>
            </a:r>
            <a:r>
              <a:rPr lang="en-US" dirty="0" err="1"/>
              <a:t>COD.csv</a:t>
            </a:r>
            <a:r>
              <a:rPr lang="en-US" dirty="0"/>
              <a:t>[3:2]}}%</a:t>
            </a:r>
          </a:p>
        </p:txBody>
      </p:sp>
    </p:spTree>
    <p:custDataLst>
      <p:tags r:id="rId1"/>
    </p:custDataLst>
    <p:extLst>
      <p:ext uri="{BB962C8B-B14F-4D97-AF65-F5344CB8AC3E}">
        <p14:creationId xmlns:p14="http://schemas.microsoft.com/office/powerpoint/2010/main" val="2726275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7C1F050-4696-419B-98E2-CA440E20B29A}"/>
              </a:ext>
            </a:extLst>
          </p:cNvPr>
          <p:cNvSpPr>
            <a:spLocks noGrp="1"/>
          </p:cNvSpPr>
          <p:nvPr>
            <p:ph type="title"/>
          </p:nvPr>
        </p:nvSpPr>
        <p:spPr>
          <a:xfrm>
            <a:off x="457200" y="417468"/>
            <a:ext cx="11277600" cy="1409700"/>
          </a:xfrm>
        </p:spPr>
        <p:txBody>
          <a:bodyPr/>
          <a:lstStyle/>
          <a:p>
            <a:r>
              <a:rPr lang="en-US" dirty="0"/>
              <a:t>System Peak CPU Usage - </a:t>
            </a:r>
            <a:r>
              <a:rPr lang="en-US" dirty="0" err="1"/>
              <a:t>HeatMaps</a:t>
            </a:r>
            <a:r>
              <a:rPr lang="en-US" dirty="0"/>
              <a:t> </a:t>
            </a:r>
          </a:p>
        </p:txBody>
      </p:sp>
      <p:sp>
        <p:nvSpPr>
          <p:cNvPr id="21" name="Rectangle 20">
            <a:extLst>
              <a:ext uri="{FF2B5EF4-FFF2-40B4-BE49-F238E27FC236}">
                <a16:creationId xmlns:a16="http://schemas.microsoft.com/office/drawing/2014/main" id="{0076F88A-4898-1743-ADAE-4D4EB6DFDD3D}"/>
              </a:ext>
            </a:extLst>
          </p:cNvPr>
          <p:cNvSpPr>
            <a:spLocks/>
          </p:cNvSpPr>
          <p:nvPr/>
        </p:nvSpPr>
        <p:spPr>
          <a:xfrm>
            <a:off x="587482" y="1616927"/>
            <a:ext cx="7315200" cy="4572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a:p>
            <a:r>
              <a:rPr lang="en-US" dirty="0">
                <a:solidFill>
                  <a:schemeClr val="tx1"/>
                </a:solidFill>
              </a:rPr>
              <a:t>{{pic:</a:t>
            </a:r>
            <a:r>
              <a:rPr lang="en-GB" dirty="0" err="1">
                <a:solidFill>
                  <a:schemeClr val="tx1"/>
                </a:solidFill>
              </a:rPr>
              <a:t>vhc</a:t>
            </a:r>
            <a:r>
              <a:rPr lang="en-GB" dirty="0">
                <a:solidFill>
                  <a:schemeClr val="tx1"/>
                </a:solidFill>
              </a:rPr>
              <a:t>--</a:t>
            </a:r>
            <a:r>
              <a:rPr lang="en-GB" dirty="0" err="1">
                <a:solidFill>
                  <a:schemeClr val="tx1"/>
                </a:solidFill>
              </a:rPr>
              <a:t>system_peak_cpu_by_day_heatmap_wCOD</a:t>
            </a:r>
            <a:r>
              <a:rPr lang="en-US" dirty="0">
                <a:solidFill>
                  <a:schemeClr val="tx1"/>
                </a:solidFill>
              </a:rPr>
              <a:t>.</a:t>
            </a:r>
            <a:r>
              <a:rPr lang="en-US" dirty="0" err="1">
                <a:solidFill>
                  <a:schemeClr val="tx1"/>
                </a:solidFill>
              </a:rPr>
              <a:t>png</a:t>
            </a:r>
            <a:r>
              <a:rPr lang="en-US" dirty="0">
                <a:solidFill>
                  <a:schemeClr val="tx1"/>
                </a:solidFill>
              </a:rPr>
              <a:t>}}</a:t>
            </a:r>
          </a:p>
        </p:txBody>
      </p:sp>
      <p:sp>
        <p:nvSpPr>
          <p:cNvPr id="6" name="Rectangle 5">
            <a:extLst>
              <a:ext uri="{FF2B5EF4-FFF2-40B4-BE49-F238E27FC236}">
                <a16:creationId xmlns:a16="http://schemas.microsoft.com/office/drawing/2014/main" id="{49BD57D5-E70F-894A-806F-12693232365C}"/>
              </a:ext>
            </a:extLst>
          </p:cNvPr>
          <p:cNvSpPr>
            <a:spLocks/>
          </p:cNvSpPr>
          <p:nvPr/>
        </p:nvSpPr>
        <p:spPr>
          <a:xfrm>
            <a:off x="8541834" y="931560"/>
            <a:ext cx="3062684" cy="525736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a:p>
            <a:r>
              <a:rPr lang="en-US" dirty="0">
                <a:solidFill>
                  <a:schemeClr val="tx1"/>
                </a:solidFill>
              </a:rPr>
              <a:t>{{pic:</a:t>
            </a:r>
            <a:r>
              <a:rPr lang="en-GB" dirty="0" err="1">
                <a:solidFill>
                  <a:schemeClr val="tx1"/>
                </a:solidFill>
              </a:rPr>
              <a:t>vhc</a:t>
            </a:r>
            <a:r>
              <a:rPr lang="en-GB" dirty="0">
                <a:solidFill>
                  <a:schemeClr val="tx1"/>
                </a:solidFill>
              </a:rPr>
              <a:t>--</a:t>
            </a:r>
            <a:r>
              <a:rPr lang="en-GB" dirty="0" err="1">
                <a:solidFill>
                  <a:schemeClr val="tx1"/>
                </a:solidFill>
              </a:rPr>
              <a:t>system_peak_cpu_by_dayofweek_heatmap_wCOD</a:t>
            </a:r>
            <a:r>
              <a:rPr lang="en-US" dirty="0">
                <a:solidFill>
                  <a:schemeClr val="tx1"/>
                </a:solidFill>
              </a:rPr>
              <a:t>.</a:t>
            </a:r>
            <a:r>
              <a:rPr lang="en-US" dirty="0" err="1">
                <a:solidFill>
                  <a:schemeClr val="tx1"/>
                </a:solidFill>
              </a:rPr>
              <a:t>png</a:t>
            </a:r>
            <a:r>
              <a:rPr lang="en-US" dirty="0">
                <a:solidFill>
                  <a:schemeClr val="tx1"/>
                </a:solidFill>
              </a:rPr>
              <a:t>}}</a:t>
            </a:r>
          </a:p>
        </p:txBody>
      </p:sp>
      <p:sp>
        <p:nvSpPr>
          <p:cNvPr id="8" name="TextBox 7">
            <a:extLst>
              <a:ext uri="{FF2B5EF4-FFF2-40B4-BE49-F238E27FC236}">
                <a16:creationId xmlns:a16="http://schemas.microsoft.com/office/drawing/2014/main" id="{4BA36AE3-1AEA-0543-B087-24E8F42D349B}"/>
              </a:ext>
            </a:extLst>
          </p:cNvPr>
          <p:cNvSpPr txBox="1"/>
          <p:nvPr/>
        </p:nvSpPr>
        <p:spPr>
          <a:xfrm>
            <a:off x="587482" y="1065513"/>
            <a:ext cx="7427769" cy="369332"/>
          </a:xfrm>
          <a:prstGeom prst="rect">
            <a:avLst/>
          </a:prstGeom>
          <a:noFill/>
        </p:spPr>
        <p:txBody>
          <a:bodyPr wrap="square" rtlCol="0">
            <a:spAutoFit/>
          </a:bodyPr>
          <a:lstStyle/>
          <a:p>
            <a:r>
              <a:rPr lang="en-US" dirty="0"/>
              <a:t>CPU COD Adjusted, Total Active: {{</a:t>
            </a:r>
            <a:r>
              <a:rPr lang="en-US" dirty="0" err="1"/>
              <a:t>val:oap</a:t>
            </a:r>
            <a:r>
              <a:rPr lang="en-US" dirty="0"/>
              <a:t>--</a:t>
            </a:r>
            <a:r>
              <a:rPr lang="en-US" dirty="0" err="1"/>
              <a:t>COD.csv</a:t>
            </a:r>
            <a:r>
              <a:rPr lang="en-US" dirty="0"/>
              <a:t>[3:2]}}%</a:t>
            </a:r>
          </a:p>
        </p:txBody>
      </p:sp>
      <p:sp>
        <p:nvSpPr>
          <p:cNvPr id="2" name="Rectangle 1">
            <a:extLst>
              <a:ext uri="{FF2B5EF4-FFF2-40B4-BE49-F238E27FC236}">
                <a16:creationId xmlns:a16="http://schemas.microsoft.com/office/drawing/2014/main" id="{7487F6B6-0732-E677-2255-02FE6AC0D3B6}"/>
              </a:ext>
            </a:extLst>
          </p:cNvPr>
          <p:cNvSpPr/>
          <p:nvPr/>
        </p:nvSpPr>
        <p:spPr>
          <a:xfrm>
            <a:off x="416312" y="1434845"/>
            <a:ext cx="7820537" cy="47950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p:txBody>
      </p:sp>
      <p:sp>
        <p:nvSpPr>
          <p:cNvPr id="3" name="Rectangle 2">
            <a:extLst>
              <a:ext uri="{FF2B5EF4-FFF2-40B4-BE49-F238E27FC236}">
                <a16:creationId xmlns:a16="http://schemas.microsoft.com/office/drawing/2014/main" id="{21AE0037-3540-7C33-9B2A-39565533E3FC}"/>
              </a:ext>
            </a:extLst>
          </p:cNvPr>
          <p:cNvSpPr/>
          <p:nvPr/>
        </p:nvSpPr>
        <p:spPr>
          <a:xfrm>
            <a:off x="8259151" y="754913"/>
            <a:ext cx="3367669" cy="55343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p:txBody>
      </p:sp>
    </p:spTree>
    <p:custDataLst>
      <p:tags r:id="rId1"/>
    </p:custDataLst>
    <p:extLst>
      <p:ext uri="{BB962C8B-B14F-4D97-AF65-F5344CB8AC3E}">
        <p14:creationId xmlns:p14="http://schemas.microsoft.com/office/powerpoint/2010/main" val="10863616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7C1F050-4696-419B-98E2-CA440E20B29A}"/>
              </a:ext>
            </a:extLst>
          </p:cNvPr>
          <p:cNvSpPr>
            <a:spLocks noGrp="1"/>
          </p:cNvSpPr>
          <p:nvPr>
            <p:ph type="title"/>
          </p:nvPr>
        </p:nvSpPr>
        <p:spPr>
          <a:xfrm>
            <a:off x="457200" y="405936"/>
            <a:ext cx="11277600" cy="1409700"/>
          </a:xfrm>
        </p:spPr>
        <p:txBody>
          <a:bodyPr/>
          <a:lstStyle/>
          <a:p>
            <a:r>
              <a:rPr lang="en-US" dirty="0"/>
              <a:t>System IO Busy</a:t>
            </a:r>
          </a:p>
        </p:txBody>
      </p:sp>
      <p:sp>
        <p:nvSpPr>
          <p:cNvPr id="21" name="Rectangle 20">
            <a:extLst>
              <a:ext uri="{FF2B5EF4-FFF2-40B4-BE49-F238E27FC236}">
                <a16:creationId xmlns:a16="http://schemas.microsoft.com/office/drawing/2014/main" id="{0076F88A-4898-1743-ADAE-4D4EB6DFDD3D}"/>
              </a:ext>
            </a:extLst>
          </p:cNvPr>
          <p:cNvSpPr>
            <a:spLocks noChangeAspect="1"/>
          </p:cNvSpPr>
          <p:nvPr/>
        </p:nvSpPr>
        <p:spPr>
          <a:xfrm>
            <a:off x="587482" y="1532952"/>
            <a:ext cx="7932050" cy="475791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a:p>
            <a:r>
              <a:rPr lang="en-US" dirty="0">
                <a:solidFill>
                  <a:schemeClr val="tx1"/>
                </a:solidFill>
              </a:rPr>
              <a:t>{{</a:t>
            </a:r>
            <a:r>
              <a:rPr lang="en-US" dirty="0" err="1">
                <a:solidFill>
                  <a:schemeClr val="tx1"/>
                </a:solidFill>
              </a:rPr>
              <a:t>pic:vhc</a:t>
            </a:r>
            <a:r>
              <a:rPr lang="en-US" dirty="0">
                <a:solidFill>
                  <a:schemeClr val="tx1"/>
                </a:solidFill>
              </a:rPr>
              <a:t>--</a:t>
            </a:r>
            <a:r>
              <a:rPr lang="en-US" dirty="0" err="1">
                <a:solidFill>
                  <a:schemeClr val="tx1"/>
                </a:solidFill>
              </a:rPr>
              <a:t>system_IO_BusyPct_justIOBusy_wCOD.png</a:t>
            </a:r>
            <a:r>
              <a:rPr lang="en-US" dirty="0">
                <a:solidFill>
                  <a:schemeClr val="tx1"/>
                </a:solidFill>
              </a:rPr>
              <a:t>}}</a:t>
            </a:r>
          </a:p>
        </p:txBody>
      </p:sp>
      <p:sp>
        <p:nvSpPr>
          <p:cNvPr id="8" name="Rectangle 7">
            <a:extLst>
              <a:ext uri="{FF2B5EF4-FFF2-40B4-BE49-F238E27FC236}">
                <a16:creationId xmlns:a16="http://schemas.microsoft.com/office/drawing/2014/main" id="{D248779D-233C-9943-A9E2-0445B827F89D}"/>
              </a:ext>
            </a:extLst>
          </p:cNvPr>
          <p:cNvSpPr/>
          <p:nvPr/>
        </p:nvSpPr>
        <p:spPr>
          <a:xfrm>
            <a:off x="379228" y="1532952"/>
            <a:ext cx="8184380" cy="51040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p:txBody>
      </p:sp>
      <p:sp>
        <p:nvSpPr>
          <p:cNvPr id="9" name="TextBox 8">
            <a:extLst>
              <a:ext uri="{FF2B5EF4-FFF2-40B4-BE49-F238E27FC236}">
                <a16:creationId xmlns:a16="http://schemas.microsoft.com/office/drawing/2014/main" id="{761FBDB4-BA10-2E4B-AB30-D858898AB75E}"/>
              </a:ext>
            </a:extLst>
          </p:cNvPr>
          <p:cNvSpPr txBox="1"/>
          <p:nvPr/>
        </p:nvSpPr>
        <p:spPr>
          <a:xfrm>
            <a:off x="574343" y="1056737"/>
            <a:ext cx="7794149" cy="369332"/>
          </a:xfrm>
          <a:prstGeom prst="rect">
            <a:avLst/>
          </a:prstGeom>
          <a:noFill/>
        </p:spPr>
        <p:txBody>
          <a:bodyPr wrap="square" rtlCol="0">
            <a:spAutoFit/>
          </a:bodyPr>
          <a:lstStyle/>
          <a:p>
            <a:r>
              <a:rPr lang="en-US" dirty="0"/>
              <a:t>IO COD Adjusted, Total Active: {{</a:t>
            </a:r>
            <a:r>
              <a:rPr lang="en-US" dirty="0" err="1"/>
              <a:t>val:oap</a:t>
            </a:r>
            <a:r>
              <a:rPr lang="en-US" dirty="0"/>
              <a:t>--</a:t>
            </a:r>
            <a:r>
              <a:rPr lang="en-US" dirty="0" err="1"/>
              <a:t>COD.csv</a:t>
            </a:r>
            <a:r>
              <a:rPr lang="en-US" dirty="0"/>
              <a:t>[4:2]}}%</a:t>
            </a:r>
          </a:p>
        </p:txBody>
      </p:sp>
      <p:sp>
        <p:nvSpPr>
          <p:cNvPr id="7" name="TextBox 6">
            <a:extLst>
              <a:ext uri="{FF2B5EF4-FFF2-40B4-BE49-F238E27FC236}">
                <a16:creationId xmlns:a16="http://schemas.microsoft.com/office/drawing/2014/main" id="{ED2EEF68-C778-FC47-8FF7-CCCDA01C2266}"/>
              </a:ext>
            </a:extLst>
          </p:cNvPr>
          <p:cNvSpPr txBox="1"/>
          <p:nvPr/>
        </p:nvSpPr>
        <p:spPr>
          <a:xfrm>
            <a:off x="8729330" y="1110786"/>
            <a:ext cx="3083442" cy="4693593"/>
          </a:xfrm>
          <a:prstGeom prst="rect">
            <a:avLst/>
          </a:prstGeom>
          <a:noFill/>
        </p:spPr>
        <p:txBody>
          <a:bodyPr wrap="square" rtlCol="0">
            <a:spAutoFit/>
          </a:bodyPr>
          <a:lstStyle/>
          <a:p>
            <a:pPr>
              <a:spcAft>
                <a:spcPts val="600"/>
              </a:spcAft>
            </a:pPr>
            <a:r>
              <a:rPr lang="en-US" sz="1400" dirty="0">
                <a:solidFill>
                  <a:schemeClr val="tx1">
                    <a:lumMod val="50000"/>
                  </a:schemeClr>
                </a:solidFill>
              </a:rPr>
              <a:t> </a:t>
            </a:r>
            <a:r>
              <a:rPr lang="en-US" sz="1400" b="1" dirty="0">
                <a:solidFill>
                  <a:schemeClr val="tx1">
                    <a:lumMod val="50000"/>
                  </a:schemeClr>
                </a:solidFill>
              </a:rPr>
              <a:t>What is IO Busy?</a:t>
            </a:r>
          </a:p>
          <a:p>
            <a:r>
              <a:rPr lang="en-US" sz="1400" dirty="0">
                <a:solidFill>
                  <a:schemeClr val="tx1">
                    <a:lumMod val="50000"/>
                  </a:schemeClr>
                </a:solidFill>
              </a:rPr>
              <a:t>An Observation-based IO measure.  VHC can look across all IO observations (by time and node) and identify a certain percentile ({{</a:t>
            </a:r>
            <a:r>
              <a:rPr lang="en-US" sz="1400" dirty="0" err="1">
                <a:solidFill>
                  <a:schemeClr val="tx1">
                    <a:lumMod val="50000"/>
                  </a:schemeClr>
                </a:solidFill>
              </a:rPr>
              <a:t>val:vhc</a:t>
            </a:r>
            <a:r>
              <a:rPr lang="en-US" sz="1400" dirty="0">
                <a:solidFill>
                  <a:schemeClr val="tx1">
                    <a:lumMod val="50000"/>
                  </a:schemeClr>
                </a:solidFill>
              </a:rPr>
              <a:t>--</a:t>
            </a:r>
            <a:r>
              <a:rPr lang="en-US" sz="1400" dirty="0" err="1">
                <a:solidFill>
                  <a:schemeClr val="tx1">
                    <a:lumMod val="50000"/>
                  </a:schemeClr>
                </a:solidFill>
              </a:rPr>
              <a:t>system_IO_percentile_setting.csv</a:t>
            </a:r>
            <a:r>
              <a:rPr lang="en-US" sz="1400" dirty="0">
                <a:solidFill>
                  <a:schemeClr val="tx1">
                    <a:lumMod val="50000"/>
                  </a:schemeClr>
                </a:solidFill>
              </a:rPr>
              <a:t>[1:1]}}) of the max observations, by both KB and count.  Blending these two sets of observations produces an ‘Observed Max IO’ which, on a normally busy system, can provide a directionally accurate IO ceiling.  The longer the observation window of time and the more standard the workload, the more accurate this approach becomes. Short run durations and lightly-used dev systems will likely over-report IO, while massively over-utilized IO platforms may under-report.</a:t>
            </a:r>
          </a:p>
        </p:txBody>
      </p:sp>
    </p:spTree>
    <p:custDataLst>
      <p:tags r:id="rId1"/>
    </p:custDataLst>
    <p:extLst>
      <p:ext uri="{BB962C8B-B14F-4D97-AF65-F5344CB8AC3E}">
        <p14:creationId xmlns:p14="http://schemas.microsoft.com/office/powerpoint/2010/main" val="2043494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7C1F050-4696-419B-98E2-CA440E20B29A}"/>
              </a:ext>
            </a:extLst>
          </p:cNvPr>
          <p:cNvSpPr>
            <a:spLocks noGrp="1"/>
          </p:cNvSpPr>
          <p:nvPr>
            <p:ph type="title"/>
          </p:nvPr>
        </p:nvSpPr>
        <p:spPr>
          <a:xfrm>
            <a:off x="457200" y="411376"/>
            <a:ext cx="11277600" cy="1409700"/>
          </a:xfrm>
        </p:spPr>
        <p:txBody>
          <a:bodyPr/>
          <a:lstStyle/>
          <a:p>
            <a:r>
              <a:rPr lang="en-US" dirty="0"/>
              <a:t>System IO Busy – </a:t>
            </a:r>
            <a:r>
              <a:rPr lang="en-US" dirty="0" err="1"/>
              <a:t>HeatMaps</a:t>
            </a:r>
            <a:endParaRPr lang="en-US" dirty="0"/>
          </a:p>
        </p:txBody>
      </p:sp>
      <p:sp>
        <p:nvSpPr>
          <p:cNvPr id="21" name="Rectangle 20">
            <a:extLst>
              <a:ext uri="{FF2B5EF4-FFF2-40B4-BE49-F238E27FC236}">
                <a16:creationId xmlns:a16="http://schemas.microsoft.com/office/drawing/2014/main" id="{0076F88A-4898-1743-ADAE-4D4EB6DFDD3D}"/>
              </a:ext>
            </a:extLst>
          </p:cNvPr>
          <p:cNvSpPr>
            <a:spLocks/>
          </p:cNvSpPr>
          <p:nvPr/>
        </p:nvSpPr>
        <p:spPr>
          <a:xfrm>
            <a:off x="587482" y="1616927"/>
            <a:ext cx="7315200" cy="4572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a:p>
            <a:r>
              <a:rPr lang="en-US" dirty="0">
                <a:solidFill>
                  <a:schemeClr val="tx1"/>
                </a:solidFill>
              </a:rPr>
              <a:t>{{</a:t>
            </a:r>
            <a:r>
              <a:rPr lang="en-US" dirty="0" err="1">
                <a:solidFill>
                  <a:schemeClr val="tx1"/>
                </a:solidFill>
              </a:rPr>
              <a:t>pic:vhc</a:t>
            </a:r>
            <a:r>
              <a:rPr lang="en-US" dirty="0">
                <a:solidFill>
                  <a:schemeClr val="tx1"/>
                </a:solidFill>
              </a:rPr>
              <a:t>--</a:t>
            </a:r>
            <a:r>
              <a:rPr lang="en-US" dirty="0" err="1">
                <a:solidFill>
                  <a:schemeClr val="tx1"/>
                </a:solidFill>
              </a:rPr>
              <a:t>system_IO_by_day_heatmap_maxobserved_wCOD.png</a:t>
            </a:r>
            <a:r>
              <a:rPr lang="en-US" dirty="0">
                <a:solidFill>
                  <a:schemeClr val="tx1"/>
                </a:solidFill>
              </a:rPr>
              <a:t>}}</a:t>
            </a:r>
          </a:p>
        </p:txBody>
      </p:sp>
      <p:sp>
        <p:nvSpPr>
          <p:cNvPr id="6" name="Rectangle 5">
            <a:extLst>
              <a:ext uri="{FF2B5EF4-FFF2-40B4-BE49-F238E27FC236}">
                <a16:creationId xmlns:a16="http://schemas.microsoft.com/office/drawing/2014/main" id="{49BD57D5-E70F-894A-806F-12693232365C}"/>
              </a:ext>
            </a:extLst>
          </p:cNvPr>
          <p:cNvSpPr>
            <a:spLocks/>
          </p:cNvSpPr>
          <p:nvPr/>
        </p:nvSpPr>
        <p:spPr>
          <a:xfrm>
            <a:off x="8541834" y="931560"/>
            <a:ext cx="3062684" cy="525736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sz="700" dirty="0">
                <a:solidFill>
                  <a:schemeClr val="tx1"/>
                </a:solidFill>
              </a:rPr>
              <a:t>{{</a:t>
            </a:r>
            <a:r>
              <a:rPr lang="en-US" sz="700" dirty="0" err="1">
                <a:solidFill>
                  <a:schemeClr val="tx1"/>
                </a:solidFill>
              </a:rPr>
              <a:t>pic:vhc</a:t>
            </a:r>
            <a:r>
              <a:rPr lang="en-US" sz="700" dirty="0">
                <a:solidFill>
                  <a:schemeClr val="tx1"/>
                </a:solidFill>
              </a:rPr>
              <a:t>--</a:t>
            </a:r>
            <a:r>
              <a:rPr lang="en-US" sz="700" dirty="0" err="1">
                <a:solidFill>
                  <a:schemeClr val="tx1"/>
                </a:solidFill>
              </a:rPr>
              <a:t>system_IO_by_dayofweek_heatmap_maxobserved_wCOD.png</a:t>
            </a:r>
            <a:r>
              <a:rPr lang="en-US" sz="700" dirty="0">
                <a:solidFill>
                  <a:schemeClr val="tx1"/>
                </a:solidFill>
              </a:rPr>
              <a:t>}}</a:t>
            </a:r>
          </a:p>
        </p:txBody>
      </p:sp>
      <p:sp>
        <p:nvSpPr>
          <p:cNvPr id="10" name="Rectangle 9">
            <a:extLst>
              <a:ext uri="{FF2B5EF4-FFF2-40B4-BE49-F238E27FC236}">
                <a16:creationId xmlns:a16="http://schemas.microsoft.com/office/drawing/2014/main" id="{245414F7-1710-B747-A937-1D5376C39A78}"/>
              </a:ext>
            </a:extLst>
          </p:cNvPr>
          <p:cNvSpPr/>
          <p:nvPr/>
        </p:nvSpPr>
        <p:spPr>
          <a:xfrm>
            <a:off x="408416" y="1379068"/>
            <a:ext cx="7486370" cy="48412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p:txBody>
      </p:sp>
      <p:sp>
        <p:nvSpPr>
          <p:cNvPr id="11" name="Rectangle 10">
            <a:extLst>
              <a:ext uri="{FF2B5EF4-FFF2-40B4-BE49-F238E27FC236}">
                <a16:creationId xmlns:a16="http://schemas.microsoft.com/office/drawing/2014/main" id="{F49DFC66-5F29-AF41-8154-AB5368175DD9}"/>
              </a:ext>
            </a:extLst>
          </p:cNvPr>
          <p:cNvSpPr/>
          <p:nvPr/>
        </p:nvSpPr>
        <p:spPr>
          <a:xfrm>
            <a:off x="8458200" y="669073"/>
            <a:ext cx="3168620" cy="56202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p:txBody>
      </p:sp>
      <p:sp>
        <p:nvSpPr>
          <p:cNvPr id="8" name="TextBox 7">
            <a:extLst>
              <a:ext uri="{FF2B5EF4-FFF2-40B4-BE49-F238E27FC236}">
                <a16:creationId xmlns:a16="http://schemas.microsoft.com/office/drawing/2014/main" id="{EAABE6C4-5392-6C41-B6FA-77D76F6F0D68}"/>
              </a:ext>
            </a:extLst>
          </p:cNvPr>
          <p:cNvSpPr txBox="1"/>
          <p:nvPr/>
        </p:nvSpPr>
        <p:spPr>
          <a:xfrm>
            <a:off x="592142" y="1009736"/>
            <a:ext cx="7584351" cy="369332"/>
          </a:xfrm>
          <a:prstGeom prst="rect">
            <a:avLst/>
          </a:prstGeom>
          <a:noFill/>
        </p:spPr>
        <p:txBody>
          <a:bodyPr wrap="square" rtlCol="0">
            <a:spAutoFit/>
          </a:bodyPr>
          <a:lstStyle/>
          <a:p>
            <a:r>
              <a:rPr lang="en-US" dirty="0"/>
              <a:t>IO COD Adjusted, Total Active: {{</a:t>
            </a:r>
            <a:r>
              <a:rPr lang="en-US" dirty="0" err="1"/>
              <a:t>val:oap</a:t>
            </a:r>
            <a:r>
              <a:rPr lang="en-US" dirty="0"/>
              <a:t>--</a:t>
            </a:r>
            <a:r>
              <a:rPr lang="en-US" dirty="0" err="1"/>
              <a:t>COD.csv</a:t>
            </a:r>
            <a:r>
              <a:rPr lang="en-US" dirty="0"/>
              <a:t>[4:2]}}%</a:t>
            </a:r>
          </a:p>
        </p:txBody>
      </p:sp>
    </p:spTree>
    <p:custDataLst>
      <p:tags r:id="rId1"/>
    </p:custDataLst>
    <p:extLst>
      <p:ext uri="{BB962C8B-B14F-4D97-AF65-F5344CB8AC3E}">
        <p14:creationId xmlns:p14="http://schemas.microsoft.com/office/powerpoint/2010/main" val="2273827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D62B64-9E14-D3A5-8B1B-83BE3789E544}"/>
            </a:ext>
          </a:extLst>
        </p:cNvPr>
        <p:cNvGrpSpPr/>
        <p:nvPr/>
      </p:nvGrpSpPr>
      <p:grpSpPr>
        <a:xfrm>
          <a:off x="0" y="0"/>
          <a:ext cx="0" cy="0"/>
          <a:chOff x="0" y="0"/>
          <a:chExt cx="0" cy="0"/>
        </a:xfrm>
      </p:grpSpPr>
      <p:graphicFrame>
        <p:nvGraphicFramePr>
          <p:cNvPr id="8" name="Content Placeholder 7">
            <a:extLst>
              <a:ext uri="{FF2B5EF4-FFF2-40B4-BE49-F238E27FC236}">
                <a16:creationId xmlns:a16="http://schemas.microsoft.com/office/drawing/2014/main" id="{58E6C175-8D60-0B00-9DA2-C74B1F2C5F28}"/>
              </a:ext>
            </a:extLst>
          </p:cNvPr>
          <p:cNvGraphicFramePr>
            <a:graphicFrameLocks noGrp="1"/>
          </p:cNvGraphicFramePr>
          <p:nvPr>
            <p:ph sz="quarter" idx="16"/>
          </p:nvPr>
        </p:nvGraphicFramePr>
        <p:xfrm>
          <a:off x="1689905" y="1638434"/>
          <a:ext cx="8681011" cy="4676505"/>
        </p:xfrm>
        <a:graphic>
          <a:graphicData uri="http://schemas.openxmlformats.org/drawingml/2006/table">
            <a:tbl>
              <a:tblPr firstRow="1" bandRow="1">
                <a:tableStyleId>{9DCAF9ED-07DC-4A11-8D7F-57B35C25682E}</a:tableStyleId>
              </a:tblPr>
              <a:tblGrid>
                <a:gridCol w="4602409">
                  <a:extLst>
                    <a:ext uri="{9D8B030D-6E8A-4147-A177-3AD203B41FA5}">
                      <a16:colId xmlns:a16="http://schemas.microsoft.com/office/drawing/2014/main" val="3407009080"/>
                    </a:ext>
                  </a:extLst>
                </a:gridCol>
                <a:gridCol w="1536097">
                  <a:extLst>
                    <a:ext uri="{9D8B030D-6E8A-4147-A177-3AD203B41FA5}">
                      <a16:colId xmlns:a16="http://schemas.microsoft.com/office/drawing/2014/main" val="901635371"/>
                    </a:ext>
                  </a:extLst>
                </a:gridCol>
                <a:gridCol w="1306566">
                  <a:extLst>
                    <a:ext uri="{9D8B030D-6E8A-4147-A177-3AD203B41FA5}">
                      <a16:colId xmlns:a16="http://schemas.microsoft.com/office/drawing/2014/main" val="3955404107"/>
                    </a:ext>
                  </a:extLst>
                </a:gridCol>
                <a:gridCol w="1235939">
                  <a:extLst>
                    <a:ext uri="{9D8B030D-6E8A-4147-A177-3AD203B41FA5}">
                      <a16:colId xmlns:a16="http://schemas.microsoft.com/office/drawing/2014/main" val="956764035"/>
                    </a:ext>
                  </a:extLst>
                </a:gridCol>
              </a:tblGrid>
              <a:tr h="229359">
                <a:tc>
                  <a:txBody>
                    <a:bodyPr/>
                    <a:lstStyle/>
                    <a:p>
                      <a:pPr algn="l" fontAlgn="b">
                        <a:defRPr sz="1000">
                          <a:solidFill>
                            <a:srgbClr val="FFFFFF"/>
                          </a:solidFill>
                        </a:defRPr>
                      </a:pPr>
                      <a:r>
                        <a:rPr sz="1000" dirty="0" err="1">
                          <a:latin typeface="+mn-lt"/>
                        </a:rPr>
                        <a:t>DataBaseName</a:t>
                      </a:r>
                      <a:endParaRPr lang="en-US" sz="1000" b="0" i="0" u="none" strike="noStrike" baseline="0" dirty="0">
                        <a:solidFill>
                          <a:srgbClr val="FFFFFF"/>
                        </a:solidFill>
                        <a:effectLst/>
                        <a:latin typeface="+mn-lt"/>
                      </a:endParaRPr>
                    </a:p>
                  </a:txBody>
                  <a:tcPr marL="90000" marR="6921" marT="6921"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1000">
                          <a:solidFill>
                            <a:srgbClr val="FFFFFF"/>
                          </a:solidFill>
                        </a:defRPr>
                      </a:pPr>
                      <a:r>
                        <a:rPr lang="en-US" sz="1000">
                          <a:latin typeface="+mn-lt"/>
                        </a:rPr>
                        <a:t>Used Space (GB)</a:t>
                      </a:r>
                      <a:endParaRPr lang="en-US" sz="1000" b="0" i="0" u="none" strike="noStrike" baseline="0" dirty="0">
                        <a:solidFill>
                          <a:srgbClr val="FFFFFF"/>
                        </a:solidFill>
                        <a:effectLst/>
                        <a:latin typeface="+mn-lt"/>
                      </a:endParaRPr>
                    </a:p>
                  </a:txBody>
                  <a:tcPr marL="90000" marR="6921" marT="6921"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1000">
                          <a:solidFill>
                            <a:srgbClr val="FFFFFF"/>
                          </a:solidFill>
                        </a:defRPr>
                      </a:pPr>
                      <a:r>
                        <a:rPr lang="en-US" sz="1000" b="0" i="0" u="none" strike="noStrike" baseline="0" dirty="0">
                          <a:solidFill>
                            <a:srgbClr val="FFFFFF"/>
                          </a:solidFill>
                          <a:effectLst/>
                          <a:latin typeface="+mn-lt"/>
                        </a:rPr>
                        <a:t>Max Space (GB)</a:t>
                      </a:r>
                    </a:p>
                  </a:txBody>
                  <a:tcPr marL="90000" marR="6921" marT="6921"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1000">
                          <a:solidFill>
                            <a:srgbClr val="FFFFFF"/>
                          </a:solidFill>
                        </a:defRPr>
                      </a:pPr>
                      <a:r>
                        <a:rPr lang="en-US" sz="1000" b="0" i="0" u="none" strike="noStrike" baseline="0" dirty="0">
                          <a:solidFill>
                            <a:srgbClr val="FFFFFF"/>
                          </a:solidFill>
                          <a:effectLst/>
                          <a:latin typeface="+mn-lt"/>
                        </a:rPr>
                        <a:t>Fill %</a:t>
                      </a:r>
                    </a:p>
                  </a:txBody>
                  <a:tcPr marL="90000" marR="6921" marT="6921"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659122507"/>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r>
                        <a:rPr kumimoji="0" lang="en-US" sz="1000" b="0" i="0" u="none" strike="noStrike" kern="1200" cap="none" spc="0" normalizeH="0" baseline="0" noProof="0" dirty="0">
                          <a:ln>
                            <a:noFill/>
                          </a:ln>
                          <a:solidFill>
                            <a:schemeClr val="tx1">
                              <a:lumMod val="75000"/>
                            </a:schemeClr>
                          </a:solidFill>
                          <a:effectLst/>
                          <a:uLnTx/>
                          <a:uFillTx/>
                          <a:latin typeface="+mn-lt"/>
                          <a:ea typeface="+mn-ea"/>
                          <a:cs typeface="+mn-cs"/>
                        </a:rPr>
                        <a:t>{{</a:t>
                      </a:r>
                      <a:r>
                        <a:rPr kumimoji="0" lang="en-US" sz="1000" b="0" i="0" u="none" strike="noStrike" kern="1200" cap="none" spc="0" normalizeH="0" baseline="0" noProof="0" dirty="0" err="1">
                          <a:ln>
                            <a:noFill/>
                          </a:ln>
                          <a:solidFill>
                            <a:schemeClr val="tx1">
                              <a:lumMod val="75000"/>
                            </a:schemeClr>
                          </a:solidFill>
                          <a:effectLst/>
                          <a:uLnTx/>
                          <a:uFillTx/>
                          <a:latin typeface="+mn-lt"/>
                          <a:ea typeface="+mn-ea"/>
                          <a:cs typeface="+mn-cs"/>
                        </a:rPr>
                        <a:t>col:vhc</a:t>
                      </a:r>
                      <a:r>
                        <a:rPr kumimoji="0" lang="en-US" sz="1000" b="0" i="0" u="none" strike="noStrike" kern="1200" cap="none" spc="0" normalizeH="0" baseline="0" noProof="0" dirty="0">
                          <a:ln>
                            <a:noFill/>
                          </a:ln>
                          <a:solidFill>
                            <a:schemeClr val="tx1">
                              <a:lumMod val="75000"/>
                            </a:schemeClr>
                          </a:solidFill>
                          <a:effectLst/>
                          <a:uLnTx/>
                          <a:uFillTx/>
                          <a:latin typeface="+mn-lt"/>
                          <a:ea typeface="+mn-ea"/>
                          <a:cs typeface="+mn-cs"/>
                        </a:rPr>
                        <a:t>--</a:t>
                      </a:r>
                      <a:r>
                        <a:rPr kumimoji="0" lang="en-US" sz="1000" b="0" i="0" u="none" strike="noStrike" kern="1200" cap="none" spc="0" normalizeH="0" baseline="0" noProof="0" dirty="0" err="1">
                          <a:ln>
                            <a:noFill/>
                          </a:ln>
                          <a:solidFill>
                            <a:schemeClr val="tx1">
                              <a:lumMod val="75000"/>
                            </a:schemeClr>
                          </a:solidFill>
                          <a:effectLst/>
                          <a:uLnTx/>
                          <a:uFillTx/>
                          <a:latin typeface="+mn-lt"/>
                          <a:ea typeface="+mn-ea"/>
                          <a:cs typeface="+mn-cs"/>
                        </a:rPr>
                        <a:t>diskspace_x_database.csv</a:t>
                      </a:r>
                      <a:r>
                        <a:rPr kumimoji="0" lang="en-US" sz="1000" b="0" i="0" u="none" strike="noStrike" kern="1200" cap="none" spc="0" normalizeH="0" baseline="0" noProof="0" dirty="0">
                          <a:ln>
                            <a:noFill/>
                          </a:ln>
                          <a:solidFill>
                            <a:schemeClr val="tx1">
                              <a:lumMod val="75000"/>
                            </a:schemeClr>
                          </a:solidFill>
                          <a:effectLst/>
                          <a:uLnTx/>
                          <a:uFillTx/>
                          <a:latin typeface="+mn-lt"/>
                          <a:ea typeface="+mn-ea"/>
                          <a:cs typeface="+mn-cs"/>
                        </a:rPr>
                        <a:t>[1]}}</a:t>
                      </a: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r>
                        <a:rPr kumimoji="0" lang="en-US" sz="1000" b="0" i="0" u="none" strike="noStrike" kern="1200" cap="none" spc="0" normalizeH="0" baseline="0" noProof="0" dirty="0">
                          <a:ln>
                            <a:noFill/>
                          </a:ln>
                          <a:solidFill>
                            <a:schemeClr val="tx1">
                              <a:lumMod val="75000"/>
                            </a:schemeClr>
                          </a:solidFill>
                          <a:effectLst/>
                          <a:uLnTx/>
                          <a:uFillTx/>
                          <a:latin typeface="+mn-lt"/>
                          <a:ea typeface="+mn-ea"/>
                          <a:cs typeface="+mn-cs"/>
                        </a:rPr>
                        <a:t>{{</a:t>
                      </a:r>
                      <a:r>
                        <a:rPr kumimoji="0" lang="en-US" sz="1000" b="0" i="0" u="none" strike="noStrike" kern="1200" cap="none" spc="0" normalizeH="0" baseline="0" noProof="0" dirty="0" err="1">
                          <a:ln>
                            <a:noFill/>
                          </a:ln>
                          <a:solidFill>
                            <a:schemeClr val="tx1">
                              <a:lumMod val="75000"/>
                            </a:schemeClr>
                          </a:solidFill>
                          <a:effectLst/>
                          <a:uLnTx/>
                          <a:uFillTx/>
                          <a:latin typeface="+mn-lt"/>
                          <a:ea typeface="+mn-ea"/>
                          <a:cs typeface="+mn-cs"/>
                        </a:rPr>
                        <a:t>col:vhc</a:t>
                      </a:r>
                      <a:r>
                        <a:rPr kumimoji="0" lang="en-US" sz="1000" b="0" i="0" u="none" strike="noStrike" kern="1200" cap="none" spc="0" normalizeH="0" baseline="0" noProof="0" dirty="0">
                          <a:ln>
                            <a:noFill/>
                          </a:ln>
                          <a:solidFill>
                            <a:schemeClr val="tx1">
                              <a:lumMod val="75000"/>
                            </a:schemeClr>
                          </a:solidFill>
                          <a:effectLst/>
                          <a:uLnTx/>
                          <a:uFillTx/>
                          <a:latin typeface="+mn-lt"/>
                          <a:ea typeface="+mn-ea"/>
                          <a:cs typeface="+mn-cs"/>
                        </a:rPr>
                        <a:t>--</a:t>
                      </a:r>
                      <a:r>
                        <a:rPr kumimoji="0" lang="en-US" sz="1000" b="0" i="0" u="none" strike="noStrike" kern="1200" cap="none" spc="0" normalizeH="0" baseline="0" noProof="0" dirty="0" err="1">
                          <a:ln>
                            <a:noFill/>
                          </a:ln>
                          <a:solidFill>
                            <a:schemeClr val="tx1">
                              <a:lumMod val="75000"/>
                            </a:schemeClr>
                          </a:solidFill>
                          <a:effectLst/>
                          <a:uLnTx/>
                          <a:uFillTx/>
                          <a:latin typeface="+mn-lt"/>
                          <a:ea typeface="+mn-ea"/>
                          <a:cs typeface="+mn-cs"/>
                        </a:rPr>
                        <a:t>diskspace_x_database.csv</a:t>
                      </a:r>
                      <a:r>
                        <a:rPr kumimoji="0" lang="en-US" sz="1000" b="0" i="0" u="none" strike="noStrike" kern="1200" cap="none" spc="0" normalizeH="0" baseline="0" noProof="0" dirty="0">
                          <a:ln>
                            <a:noFill/>
                          </a:ln>
                          <a:solidFill>
                            <a:schemeClr val="tx1">
                              <a:lumMod val="75000"/>
                            </a:schemeClr>
                          </a:solidFill>
                          <a:effectLst/>
                          <a:uLnTx/>
                          <a:uFillTx/>
                          <a:latin typeface="+mn-lt"/>
                          <a:ea typeface="+mn-ea"/>
                          <a:cs typeface="+mn-cs"/>
                        </a:rPr>
                        <a:t>[2]}}</a:t>
                      </a: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r>
                        <a:rPr kumimoji="0" lang="en-US" sz="1000" b="0" i="0" u="none" strike="noStrike" kern="1200" cap="none" spc="0" normalizeH="0" baseline="0" noProof="0" dirty="0">
                          <a:ln>
                            <a:noFill/>
                          </a:ln>
                          <a:solidFill>
                            <a:schemeClr val="tx1">
                              <a:lumMod val="75000"/>
                            </a:schemeClr>
                          </a:solidFill>
                          <a:effectLst/>
                          <a:uLnTx/>
                          <a:uFillTx/>
                          <a:latin typeface="+mn-lt"/>
                          <a:ea typeface="+mn-ea"/>
                          <a:cs typeface="+mn-cs"/>
                        </a:rPr>
                        <a:t>{{</a:t>
                      </a:r>
                      <a:r>
                        <a:rPr kumimoji="0" lang="en-US" sz="1000" b="0" i="0" u="none" strike="noStrike" kern="1200" cap="none" spc="0" normalizeH="0" baseline="0" noProof="0" dirty="0" err="1">
                          <a:ln>
                            <a:noFill/>
                          </a:ln>
                          <a:solidFill>
                            <a:schemeClr val="tx1">
                              <a:lumMod val="75000"/>
                            </a:schemeClr>
                          </a:solidFill>
                          <a:effectLst/>
                          <a:uLnTx/>
                          <a:uFillTx/>
                          <a:latin typeface="+mn-lt"/>
                          <a:ea typeface="+mn-ea"/>
                          <a:cs typeface="+mn-cs"/>
                        </a:rPr>
                        <a:t>col:vhc</a:t>
                      </a:r>
                      <a:r>
                        <a:rPr kumimoji="0" lang="en-US" sz="1000" b="0" i="0" u="none" strike="noStrike" kern="1200" cap="none" spc="0" normalizeH="0" baseline="0" noProof="0" dirty="0">
                          <a:ln>
                            <a:noFill/>
                          </a:ln>
                          <a:solidFill>
                            <a:schemeClr val="tx1">
                              <a:lumMod val="75000"/>
                            </a:schemeClr>
                          </a:solidFill>
                          <a:effectLst/>
                          <a:uLnTx/>
                          <a:uFillTx/>
                          <a:latin typeface="+mn-lt"/>
                          <a:ea typeface="+mn-ea"/>
                          <a:cs typeface="+mn-cs"/>
                        </a:rPr>
                        <a:t>--</a:t>
                      </a:r>
                      <a:r>
                        <a:rPr kumimoji="0" lang="en-US" sz="1000" b="0" i="0" u="none" strike="noStrike" kern="1200" cap="none" spc="0" normalizeH="0" baseline="0" noProof="0" dirty="0" err="1">
                          <a:ln>
                            <a:noFill/>
                          </a:ln>
                          <a:solidFill>
                            <a:schemeClr val="tx1">
                              <a:lumMod val="75000"/>
                            </a:schemeClr>
                          </a:solidFill>
                          <a:effectLst/>
                          <a:uLnTx/>
                          <a:uFillTx/>
                          <a:latin typeface="+mn-lt"/>
                          <a:ea typeface="+mn-ea"/>
                          <a:cs typeface="+mn-cs"/>
                        </a:rPr>
                        <a:t>diskspace_x_database.csv</a:t>
                      </a:r>
                      <a:r>
                        <a:rPr kumimoji="0" lang="en-US" sz="1000" b="0" i="0" u="none" strike="noStrike" kern="1200" cap="none" spc="0" normalizeH="0" baseline="0" noProof="0" dirty="0">
                          <a:ln>
                            <a:noFill/>
                          </a:ln>
                          <a:solidFill>
                            <a:schemeClr val="tx1">
                              <a:lumMod val="75000"/>
                            </a:schemeClr>
                          </a:solidFill>
                          <a:effectLst/>
                          <a:uLnTx/>
                          <a:uFillTx/>
                          <a:latin typeface="+mn-lt"/>
                          <a:ea typeface="+mn-ea"/>
                          <a:cs typeface="+mn-cs"/>
                        </a:rPr>
                        <a:t>[3]}}</a:t>
                      </a: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r>
                        <a:rPr kumimoji="0" lang="en-US" sz="1000" b="0" i="0" u="none" strike="noStrike" kern="1200" cap="none" spc="0" normalizeH="0" baseline="0" noProof="0" dirty="0">
                          <a:ln>
                            <a:noFill/>
                          </a:ln>
                          <a:solidFill>
                            <a:schemeClr val="tx1">
                              <a:lumMod val="75000"/>
                            </a:schemeClr>
                          </a:solidFill>
                          <a:effectLst/>
                          <a:uLnTx/>
                          <a:uFillTx/>
                          <a:latin typeface="+mn-lt"/>
                          <a:ea typeface="+mn-ea"/>
                          <a:cs typeface="+mn-cs"/>
                        </a:rPr>
                        <a:t>{{</a:t>
                      </a:r>
                      <a:r>
                        <a:rPr kumimoji="0" lang="en-US" sz="1000" b="0" i="0" u="none" strike="noStrike" kern="1200" cap="none" spc="0" normalizeH="0" baseline="0" noProof="0" dirty="0" err="1">
                          <a:ln>
                            <a:noFill/>
                          </a:ln>
                          <a:solidFill>
                            <a:schemeClr val="tx1">
                              <a:lumMod val="75000"/>
                            </a:schemeClr>
                          </a:solidFill>
                          <a:effectLst/>
                          <a:uLnTx/>
                          <a:uFillTx/>
                          <a:latin typeface="+mn-lt"/>
                          <a:ea typeface="+mn-ea"/>
                          <a:cs typeface="+mn-cs"/>
                        </a:rPr>
                        <a:t>col:vhc</a:t>
                      </a:r>
                      <a:r>
                        <a:rPr kumimoji="0" lang="en-US" sz="1000" b="0" i="0" u="none" strike="noStrike" kern="1200" cap="none" spc="0" normalizeH="0" baseline="0" noProof="0" dirty="0">
                          <a:ln>
                            <a:noFill/>
                          </a:ln>
                          <a:solidFill>
                            <a:schemeClr val="tx1">
                              <a:lumMod val="75000"/>
                            </a:schemeClr>
                          </a:solidFill>
                          <a:effectLst/>
                          <a:uLnTx/>
                          <a:uFillTx/>
                          <a:latin typeface="+mn-lt"/>
                          <a:ea typeface="+mn-ea"/>
                          <a:cs typeface="+mn-cs"/>
                        </a:rPr>
                        <a:t>--</a:t>
                      </a:r>
                      <a:r>
                        <a:rPr kumimoji="0" lang="en-US" sz="1000" b="0" i="0" u="none" strike="noStrike" kern="1200" cap="none" spc="0" normalizeH="0" baseline="0" noProof="0" dirty="0" err="1">
                          <a:ln>
                            <a:noFill/>
                          </a:ln>
                          <a:solidFill>
                            <a:schemeClr val="tx1">
                              <a:lumMod val="75000"/>
                            </a:schemeClr>
                          </a:solidFill>
                          <a:effectLst/>
                          <a:uLnTx/>
                          <a:uFillTx/>
                          <a:latin typeface="+mn-lt"/>
                          <a:ea typeface="+mn-ea"/>
                          <a:cs typeface="+mn-cs"/>
                        </a:rPr>
                        <a:t>diskspace_x_database.csv</a:t>
                      </a:r>
                      <a:r>
                        <a:rPr kumimoji="0" lang="en-US" sz="1000" b="0" i="0" u="none" strike="noStrike" kern="1200" cap="none" spc="0" normalizeH="0" baseline="0" noProof="0" dirty="0">
                          <a:ln>
                            <a:noFill/>
                          </a:ln>
                          <a:solidFill>
                            <a:schemeClr val="tx1">
                              <a:lumMod val="75000"/>
                            </a:schemeClr>
                          </a:solidFill>
                          <a:effectLst/>
                          <a:uLnTx/>
                          <a:uFillTx/>
                          <a:latin typeface="+mn-lt"/>
                          <a:ea typeface="+mn-ea"/>
                          <a:cs typeface="+mn-cs"/>
                        </a:rPr>
                        <a:t>[4]}}</a:t>
                      </a: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660315964"/>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52687172"/>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866124561"/>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205046555"/>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71183152"/>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66486395"/>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106913306"/>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06869887"/>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298219854"/>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644180518"/>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857361151"/>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52555211"/>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382895666"/>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839496810"/>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573005351"/>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068236909"/>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715021844"/>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967287892"/>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918765304"/>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866094262"/>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750015514"/>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131896088"/>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77311610"/>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603128404"/>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243365104"/>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028382698"/>
                  </a:ext>
                </a:extLst>
              </a:tr>
            </a:tbl>
          </a:graphicData>
        </a:graphic>
      </p:graphicFrame>
      <p:sp>
        <p:nvSpPr>
          <p:cNvPr id="3" name="Title 2">
            <a:extLst>
              <a:ext uri="{FF2B5EF4-FFF2-40B4-BE49-F238E27FC236}">
                <a16:creationId xmlns:a16="http://schemas.microsoft.com/office/drawing/2014/main" id="{0F4C9DA8-F687-1278-CFB9-BAE953FDB4D3}"/>
              </a:ext>
            </a:extLst>
          </p:cNvPr>
          <p:cNvSpPr>
            <a:spLocks noGrp="1"/>
          </p:cNvSpPr>
          <p:nvPr>
            <p:ph type="title"/>
          </p:nvPr>
        </p:nvSpPr>
        <p:spPr>
          <a:xfrm>
            <a:off x="575310" y="395492"/>
            <a:ext cx="11041380" cy="813548"/>
          </a:xfrm>
        </p:spPr>
        <p:txBody>
          <a:bodyPr/>
          <a:lstStyle/>
          <a:p>
            <a:r>
              <a:rPr lang="en-US" dirty="0"/>
              <a:t>Disk Consumption: Top 25 Largest Databases</a:t>
            </a:r>
          </a:p>
        </p:txBody>
      </p:sp>
    </p:spTree>
    <p:custDataLst>
      <p:tags r:id="rId1"/>
    </p:custDataLst>
    <p:extLst>
      <p:ext uri="{BB962C8B-B14F-4D97-AF65-F5344CB8AC3E}">
        <p14:creationId xmlns:p14="http://schemas.microsoft.com/office/powerpoint/2010/main" val="3360991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3D2EB66-CFF6-D715-F4AF-40797CE78FF5}"/>
              </a:ext>
            </a:extLst>
          </p:cNvPr>
          <p:cNvSpPr>
            <a:spLocks noGrp="1"/>
          </p:cNvSpPr>
          <p:nvPr>
            <p:ph type="title"/>
          </p:nvPr>
        </p:nvSpPr>
        <p:spPr>
          <a:xfrm>
            <a:off x="457200" y="2610035"/>
            <a:ext cx="7955280" cy="1428564"/>
          </a:xfrm>
        </p:spPr>
        <p:txBody>
          <a:bodyPr/>
          <a:lstStyle/>
          <a:p>
            <a:r>
              <a:rPr lang="en-US" sz="4400"/>
              <a:t>Query Monitoring</a:t>
            </a:r>
          </a:p>
        </p:txBody>
      </p:sp>
      <p:sp>
        <p:nvSpPr>
          <p:cNvPr id="4" name="Text Placeholder 3">
            <a:extLst>
              <a:ext uri="{FF2B5EF4-FFF2-40B4-BE49-F238E27FC236}">
                <a16:creationId xmlns:a16="http://schemas.microsoft.com/office/drawing/2014/main" id="{D95B5561-D508-EE4D-6D2B-14CAD1AE6113}"/>
              </a:ext>
            </a:extLst>
          </p:cNvPr>
          <p:cNvSpPr>
            <a:spLocks noGrp="1"/>
          </p:cNvSpPr>
          <p:nvPr>
            <p:ph type="body" idx="1"/>
          </p:nvPr>
        </p:nvSpPr>
        <p:spPr>
          <a:xfrm>
            <a:off x="457200" y="3750816"/>
            <a:ext cx="7955280" cy="887768"/>
          </a:xfrm>
        </p:spPr>
        <p:txBody>
          <a:bodyPr/>
          <a:lstStyle/>
          <a:p>
            <a:pPr>
              <a:defRPr>
                <a:solidFill/>
              </a:defRPr>
            </a:pPr>
            <a:r>
              <a:rPr lang="en-IN"/>
              <a:t>(Database Summary / Query Activity / Concurrency Levels) </a:t>
            </a:r>
            <a:endParaRPr/>
          </a:p>
          <a:p>
            <a:endParaRPr lang="en-US"/>
          </a:p>
        </p:txBody>
      </p:sp>
    </p:spTree>
    <p:extLst>
      <p:ext uri="{BB962C8B-B14F-4D97-AF65-F5344CB8AC3E}">
        <p14:creationId xmlns:p14="http://schemas.microsoft.com/office/powerpoint/2010/main" val="7735606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C77B9A-84E4-2858-C5A3-87647F1F44FB}"/>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190281A-BCD3-34E4-5D79-2E330867F165}"/>
              </a:ext>
            </a:extLst>
          </p:cNvPr>
          <p:cNvSpPr>
            <a:spLocks noGrp="1"/>
          </p:cNvSpPr>
          <p:nvPr>
            <p:ph type="sldNum" sz="quarter" idx="12"/>
          </p:nvPr>
        </p:nvSpPr>
        <p:spPr>
          <a:xfrm>
            <a:off x="11226375" y="6120765"/>
            <a:ext cx="457200" cy="365760"/>
          </a:xfrm>
        </p:spPr>
        <p:txBody>
          <a:bodyPr/>
          <a:lstStyle/>
          <a:p>
            <a:fld id="{0885F5B2-48F7-4F18-A961-C29AAE44EB58}" type="slidenum">
              <a:rPr lang="en-US" smtClean="0"/>
              <a:t>16</a:t>
            </a:fld>
            <a:endParaRPr lang="en-US" dirty="0"/>
          </a:p>
        </p:txBody>
      </p:sp>
      <p:sp>
        <p:nvSpPr>
          <p:cNvPr id="3" name="Title 2">
            <a:extLst>
              <a:ext uri="{FF2B5EF4-FFF2-40B4-BE49-F238E27FC236}">
                <a16:creationId xmlns:a16="http://schemas.microsoft.com/office/drawing/2014/main" id="{CE795E41-0BFF-E652-B6A4-4B294903ABFD}"/>
              </a:ext>
            </a:extLst>
          </p:cNvPr>
          <p:cNvSpPr>
            <a:spLocks noGrp="1"/>
          </p:cNvSpPr>
          <p:nvPr>
            <p:ph type="title"/>
          </p:nvPr>
        </p:nvSpPr>
        <p:spPr>
          <a:xfrm>
            <a:off x="611243" y="438062"/>
            <a:ext cx="11277600" cy="1409700"/>
          </a:xfrm>
        </p:spPr>
        <p:txBody>
          <a:bodyPr/>
          <a:lstStyle/>
          <a:p>
            <a:r>
              <a:rPr lang="en-US" dirty="0"/>
              <a:t>Database Summary</a:t>
            </a:r>
          </a:p>
        </p:txBody>
      </p:sp>
      <p:sp>
        <p:nvSpPr>
          <p:cNvPr id="75" name="Text Placeholder 4">
            <a:extLst>
              <a:ext uri="{FF2B5EF4-FFF2-40B4-BE49-F238E27FC236}">
                <a16:creationId xmlns:a16="http://schemas.microsoft.com/office/drawing/2014/main" id="{CFFF12C8-E3E0-4866-D4B9-225B85E4CB8E}"/>
              </a:ext>
            </a:extLst>
          </p:cNvPr>
          <p:cNvSpPr txBox="1">
            <a:spLocks/>
          </p:cNvSpPr>
          <p:nvPr/>
        </p:nvSpPr>
        <p:spPr>
          <a:xfrm>
            <a:off x="546997" y="974428"/>
            <a:ext cx="11033760" cy="475488"/>
          </a:xfrm>
          <a:prstGeom prst="rect">
            <a:avLst/>
          </a:prstGeom>
        </p:spPr>
        <p:txBody>
          <a:bodyPr/>
          <a:lstStyle>
            <a:lvl1pPr marL="0" indent="0" algn="l" defTabSz="914400" rtl="0" eaLnBrk="1" latinLnBrk="0" hangingPunct="1">
              <a:lnSpc>
                <a:spcPct val="100000"/>
              </a:lnSpc>
              <a:spcBef>
                <a:spcPts val="0"/>
              </a:spcBef>
              <a:spcAft>
                <a:spcPts val="1000"/>
              </a:spcAft>
              <a:buFont typeface="Arial" panose="020B0604020202020204" pitchFamily="34" charset="0"/>
              <a:buNone/>
              <a:defRPr sz="2000" kern="1200">
                <a:solidFill>
                  <a:schemeClr val="tx1"/>
                </a:solidFill>
                <a:latin typeface="+mn-lt"/>
                <a:ea typeface="+mn-ea"/>
                <a:cs typeface="+mn-cs"/>
              </a:defRPr>
            </a:lvl1pPr>
            <a:lvl2pPr marL="137160" indent="-137160" algn="l" defTabSz="914400" rtl="0" eaLnBrk="1" latinLnBrk="0" hangingPunct="1">
              <a:lnSpc>
                <a:spcPct val="10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2pPr>
            <a:lvl3pPr marL="274320" indent="-137160" algn="l" defTabSz="914400" rtl="0" eaLnBrk="1" latinLnBrk="0" hangingPunct="1">
              <a:lnSpc>
                <a:spcPct val="10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3pPr>
            <a:lvl4pPr marL="411480" indent="-137160" algn="l" defTabSz="914400" rtl="0" eaLnBrk="1" latinLnBrk="0" hangingPunct="1">
              <a:lnSpc>
                <a:spcPct val="10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4pPr>
            <a:lvl5pPr marL="0" indent="0" algn="l" defTabSz="914400" rtl="0" eaLnBrk="1" latinLnBrk="0" hangingPunct="1">
              <a:lnSpc>
                <a:spcPct val="100000"/>
              </a:lnSpc>
              <a:spcBef>
                <a:spcPts val="0"/>
              </a:spcBef>
              <a:spcAft>
                <a:spcPts val="800"/>
              </a:spcAft>
              <a:buFont typeface="Arial" panose="020B0604020202020204" pitchFamily="34" charset="0"/>
              <a:buNone/>
              <a:tabLst/>
              <a:defRPr sz="1800" kern="1200">
                <a:solidFill>
                  <a:schemeClr val="tx1"/>
                </a:solidFill>
                <a:latin typeface="+mn-lt"/>
                <a:ea typeface="+mn-ea"/>
                <a:cs typeface="+mn-cs"/>
              </a:defRPr>
            </a:lvl5pPr>
            <a:lvl6pPr marL="109728" indent="-109728" algn="l" defTabSz="914400" rtl="0" eaLnBrk="1" latinLnBrk="0" hangingPunct="1">
              <a:lnSpc>
                <a:spcPct val="100000"/>
              </a:lnSpc>
              <a:spcBef>
                <a:spcPts val="0"/>
              </a:spcBef>
              <a:spcAft>
                <a:spcPts val="400"/>
              </a:spcAft>
              <a:buFont typeface="Arial" panose="020B0604020202020204" pitchFamily="34" charset="0"/>
              <a:buChar char="•"/>
              <a:defRPr sz="1400" kern="1200">
                <a:solidFill>
                  <a:schemeClr val="tx1"/>
                </a:solidFill>
                <a:latin typeface="+mn-lt"/>
                <a:ea typeface="+mn-ea"/>
                <a:cs typeface="+mn-cs"/>
              </a:defRPr>
            </a:lvl6pPr>
            <a:lvl7pPr marL="219456" indent="-109728" algn="l" defTabSz="914400" rtl="0" eaLnBrk="1" latinLnBrk="0" hangingPunct="1">
              <a:lnSpc>
                <a:spcPct val="100000"/>
              </a:lnSpc>
              <a:spcBef>
                <a:spcPts val="0"/>
              </a:spcBef>
              <a:spcAft>
                <a:spcPts val="400"/>
              </a:spcAft>
              <a:buFont typeface="Arial" panose="020B0604020202020204" pitchFamily="34" charset="0"/>
              <a:buChar char="•"/>
              <a:defRPr sz="1400" kern="1200">
                <a:solidFill>
                  <a:schemeClr val="tx1"/>
                </a:solidFill>
                <a:latin typeface="+mn-lt"/>
                <a:ea typeface="+mn-ea"/>
                <a:cs typeface="+mn-cs"/>
              </a:defRPr>
            </a:lvl7pPr>
            <a:lvl8pPr marL="329184" indent="-109728" algn="l" defTabSz="914400" rtl="0" eaLnBrk="1" latinLnBrk="0" hangingPunct="1">
              <a:lnSpc>
                <a:spcPct val="100000"/>
              </a:lnSpc>
              <a:spcBef>
                <a:spcPts val="0"/>
              </a:spcBef>
              <a:spcAft>
                <a:spcPts val="400"/>
              </a:spcAft>
              <a:buFont typeface="Arial" panose="020B0604020202020204" pitchFamily="34" charset="0"/>
              <a:buChar char="•"/>
              <a:defRPr sz="1400" kern="1200">
                <a:solidFill>
                  <a:schemeClr val="tx1"/>
                </a:solidFill>
                <a:latin typeface="+mn-lt"/>
                <a:ea typeface="+mn-ea"/>
                <a:cs typeface="+mn-cs"/>
              </a:defRPr>
            </a:lvl8pPr>
            <a:lvl9pPr marL="0" indent="0" algn="l" defTabSz="914400" rtl="0" eaLnBrk="1" latinLnBrk="0" hangingPunct="1">
              <a:lnSpc>
                <a:spcPct val="100000"/>
              </a:lnSpc>
              <a:spcBef>
                <a:spcPts val="0"/>
              </a:spcBef>
              <a:spcAft>
                <a:spcPts val="200"/>
              </a:spcAft>
              <a:buFont typeface="Arial" panose="020B0604020202020204" pitchFamily="34" charset="0"/>
              <a:buNone/>
              <a:tabLst/>
              <a:defRPr sz="1100" i="1" kern="1200">
                <a:solidFill>
                  <a:schemeClr val="tx1"/>
                </a:solidFill>
                <a:latin typeface="+mn-lt"/>
                <a:ea typeface="+mn-ea"/>
                <a:cs typeface="+mn-cs"/>
              </a:defRPr>
            </a:lvl9pPr>
          </a:lstStyle>
          <a:p>
            <a:r>
              <a:rPr lang="en-US" dirty="0"/>
              <a:t>Summary</a:t>
            </a:r>
          </a:p>
        </p:txBody>
      </p:sp>
      <p:sp>
        <p:nvSpPr>
          <p:cNvPr id="77" name="TextBox 76">
            <a:extLst>
              <a:ext uri="{FF2B5EF4-FFF2-40B4-BE49-F238E27FC236}">
                <a16:creationId xmlns:a16="http://schemas.microsoft.com/office/drawing/2014/main" id="{070413C1-7ABC-59DA-E119-75F2153456DA}"/>
              </a:ext>
            </a:extLst>
          </p:cNvPr>
          <p:cNvSpPr txBox="1"/>
          <p:nvPr/>
        </p:nvSpPr>
        <p:spPr>
          <a:xfrm>
            <a:off x="2970154" y="3643683"/>
            <a:ext cx="2480166"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srgbClr val="6B767D"/>
                </a:solidFill>
                <a:effectLst/>
                <a:uLnTx/>
                <a:uFillTx/>
                <a:latin typeface="Arial" panose="020B0604020202020204"/>
                <a:ea typeface="+mn-ea"/>
                <a:cs typeface="+mn-cs"/>
              </a:rPr>
              <a:t>Active users, business</a:t>
            </a:r>
            <a:br>
              <a:rPr kumimoji="0" lang="en-US" b="0" i="0" u="none" strike="noStrike" kern="1200" cap="none" spc="0" normalizeH="0" baseline="0" noProof="0" dirty="0">
                <a:ln>
                  <a:noFill/>
                </a:ln>
                <a:solidFill>
                  <a:srgbClr val="6B767D"/>
                </a:solidFill>
                <a:effectLst/>
                <a:uLnTx/>
                <a:uFillTx/>
                <a:latin typeface="Arial" panose="020B0604020202020204"/>
                <a:ea typeface="+mn-ea"/>
                <a:cs typeface="+mn-cs"/>
              </a:rPr>
            </a:br>
            <a:r>
              <a:rPr kumimoji="0" lang="en-US" b="0" i="0" u="none" strike="noStrike" kern="1200" cap="none" spc="0" normalizeH="0" baseline="0" noProof="0" dirty="0">
                <a:ln>
                  <a:noFill/>
                </a:ln>
                <a:solidFill>
                  <a:srgbClr val="6B767D"/>
                </a:solidFill>
                <a:effectLst/>
                <a:uLnTx/>
                <a:uFillTx/>
                <a:latin typeface="Arial" panose="020B0604020202020204"/>
                <a:ea typeface="+mn-ea"/>
                <a:cs typeface="+mn-cs"/>
              </a:rPr>
              <a:t>and applications</a:t>
            </a:r>
          </a:p>
        </p:txBody>
      </p:sp>
      <p:sp>
        <p:nvSpPr>
          <p:cNvPr id="78" name="TextBox 77">
            <a:extLst>
              <a:ext uri="{FF2B5EF4-FFF2-40B4-BE49-F238E27FC236}">
                <a16:creationId xmlns:a16="http://schemas.microsoft.com/office/drawing/2014/main" id="{12781212-2865-4731-700D-DD6D7FACC210}"/>
              </a:ext>
            </a:extLst>
          </p:cNvPr>
          <p:cNvSpPr txBox="1"/>
          <p:nvPr/>
        </p:nvSpPr>
        <p:spPr>
          <a:xfrm>
            <a:off x="989927" y="3582128"/>
            <a:ext cx="2188182" cy="4154984"/>
          </a:xfrm>
          <a:prstGeom prst="rect">
            <a:avLst/>
          </a:prstGeom>
          <a:noFill/>
        </p:spPr>
        <p:txBody>
          <a:bodyPr wrap="square" rtlCol="0">
            <a:spAutoFit/>
          </a:bodyPr>
          <a:lstStyle/>
          <a:p>
            <a:pPr lvl="0" algn="ctr">
              <a:defRPr/>
            </a:pPr>
            <a:r>
              <a:rPr lang="en-US" sz="4400" b="1" dirty="0">
                <a:solidFill>
                  <a:srgbClr val="384951"/>
                </a:solidFill>
              </a:rPr>
              <a:t>{{</a:t>
            </a:r>
            <a:r>
              <a:rPr lang="en-US" sz="4400" b="1" dirty="0" err="1">
                <a:solidFill>
                  <a:srgbClr val="384951"/>
                </a:solidFill>
              </a:rPr>
              <a:t>val:vhc</a:t>
            </a:r>
            <a:r>
              <a:rPr lang="en-US" sz="4400" b="1" dirty="0">
                <a:solidFill>
                  <a:srgbClr val="384951"/>
                </a:solidFill>
              </a:rPr>
              <a:t>--</a:t>
            </a:r>
            <a:r>
              <a:rPr lang="en-US" sz="4400" b="1" dirty="0" err="1">
                <a:solidFill>
                  <a:srgbClr val="384951"/>
                </a:solidFill>
              </a:rPr>
              <a:t>user_counts.csv</a:t>
            </a:r>
            <a:r>
              <a:rPr lang="en-US" sz="4400" b="1" dirty="0">
                <a:solidFill>
                  <a:srgbClr val="384951"/>
                </a:solidFill>
              </a:rPr>
              <a:t>[1:3]}}</a:t>
            </a:r>
            <a:endParaRPr kumimoji="0" lang="en-US" sz="4400" b="1" i="0" u="none" strike="noStrike" kern="1200" cap="none" spc="0" normalizeH="0" baseline="0" noProof="0" dirty="0">
              <a:ln>
                <a:noFill/>
              </a:ln>
              <a:solidFill>
                <a:srgbClr val="384951"/>
              </a:solidFill>
              <a:effectLst/>
              <a:uLnTx/>
              <a:uFillTx/>
              <a:latin typeface="Arial" panose="020B0604020202020204"/>
              <a:ea typeface="+mn-ea"/>
              <a:cs typeface="+mn-cs"/>
            </a:endParaRPr>
          </a:p>
        </p:txBody>
      </p:sp>
      <p:grpSp>
        <p:nvGrpSpPr>
          <p:cNvPr id="79" name="Group 78">
            <a:extLst>
              <a:ext uri="{FF2B5EF4-FFF2-40B4-BE49-F238E27FC236}">
                <a16:creationId xmlns:a16="http://schemas.microsoft.com/office/drawing/2014/main" id="{7FF28FFC-8BE1-5A35-7303-B799F9D1EE91}"/>
              </a:ext>
            </a:extLst>
          </p:cNvPr>
          <p:cNvGrpSpPr/>
          <p:nvPr/>
        </p:nvGrpSpPr>
        <p:grpSpPr>
          <a:xfrm>
            <a:off x="576072" y="3741641"/>
            <a:ext cx="528795" cy="511970"/>
            <a:chOff x="7824978" y="3832098"/>
            <a:chExt cx="335280" cy="324612"/>
          </a:xfrm>
          <a:solidFill>
            <a:schemeClr val="tx2">
              <a:lumMod val="40000"/>
              <a:lumOff val="60000"/>
            </a:schemeClr>
          </a:solidFill>
        </p:grpSpPr>
        <p:sp>
          <p:nvSpPr>
            <p:cNvPr id="80" name="Freeform 45">
              <a:extLst>
                <a:ext uri="{FF2B5EF4-FFF2-40B4-BE49-F238E27FC236}">
                  <a16:creationId xmlns:a16="http://schemas.microsoft.com/office/drawing/2014/main" id="{1B77F66A-9AF7-8758-9438-D4F400EDC596}"/>
                </a:ext>
              </a:extLst>
            </p:cNvPr>
            <p:cNvSpPr/>
            <p:nvPr/>
          </p:nvSpPr>
          <p:spPr>
            <a:xfrm>
              <a:off x="8055102" y="4004310"/>
              <a:ext cx="60960" cy="60960"/>
            </a:xfrm>
            <a:custGeom>
              <a:avLst/>
              <a:gdLst>
                <a:gd name="connsiteX0" fmla="*/ 34290 w 60960"/>
                <a:gd name="connsiteY0" fmla="*/ 11430 h 60960"/>
                <a:gd name="connsiteX1" fmla="*/ 57150 w 60960"/>
                <a:gd name="connsiteY1" fmla="*/ 34290 h 60960"/>
                <a:gd name="connsiteX2" fmla="*/ 34290 w 60960"/>
                <a:gd name="connsiteY2" fmla="*/ 57150 h 60960"/>
                <a:gd name="connsiteX3" fmla="*/ 11430 w 60960"/>
                <a:gd name="connsiteY3" fmla="*/ 34290 h 60960"/>
                <a:gd name="connsiteX4" fmla="*/ 34290 w 60960"/>
                <a:gd name="connsiteY4" fmla="*/ 11430 h 60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 h="60960">
                  <a:moveTo>
                    <a:pt x="34290" y="11430"/>
                  </a:moveTo>
                  <a:cubicBezTo>
                    <a:pt x="46482" y="11430"/>
                    <a:pt x="57150" y="22098"/>
                    <a:pt x="57150" y="34290"/>
                  </a:cubicBezTo>
                  <a:cubicBezTo>
                    <a:pt x="57150" y="46482"/>
                    <a:pt x="46482" y="57150"/>
                    <a:pt x="34290" y="57150"/>
                  </a:cubicBezTo>
                  <a:cubicBezTo>
                    <a:pt x="22098" y="57150"/>
                    <a:pt x="11430" y="46482"/>
                    <a:pt x="11430" y="34290"/>
                  </a:cubicBezTo>
                  <a:cubicBezTo>
                    <a:pt x="11430" y="20574"/>
                    <a:pt x="22098" y="11430"/>
                    <a:pt x="34290" y="1143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81" name="Freeform 46">
              <a:extLst>
                <a:ext uri="{FF2B5EF4-FFF2-40B4-BE49-F238E27FC236}">
                  <a16:creationId xmlns:a16="http://schemas.microsoft.com/office/drawing/2014/main" id="{A66E4A0D-8EBE-A5FA-F394-F67D707A850E}"/>
                </a:ext>
              </a:extLst>
            </p:cNvPr>
            <p:cNvSpPr/>
            <p:nvPr/>
          </p:nvSpPr>
          <p:spPr>
            <a:xfrm>
              <a:off x="8047482" y="4065270"/>
              <a:ext cx="76200" cy="91440"/>
            </a:xfrm>
            <a:custGeom>
              <a:avLst/>
              <a:gdLst>
                <a:gd name="connsiteX0" fmla="*/ 72390 w 76200"/>
                <a:gd name="connsiteY0" fmla="*/ 87630 h 91440"/>
                <a:gd name="connsiteX1" fmla="*/ 11430 w 76200"/>
                <a:gd name="connsiteY1" fmla="*/ 87630 h 91440"/>
                <a:gd name="connsiteX2" fmla="*/ 11430 w 76200"/>
                <a:gd name="connsiteY2" fmla="*/ 41910 h 91440"/>
                <a:gd name="connsiteX3" fmla="*/ 41910 w 76200"/>
                <a:gd name="connsiteY3" fmla="*/ 11430 h 91440"/>
                <a:gd name="connsiteX4" fmla="*/ 72390 w 76200"/>
                <a:gd name="connsiteY4" fmla="*/ 41910 h 91440"/>
                <a:gd name="connsiteX5" fmla="*/ 72390 w 76200"/>
                <a:gd name="connsiteY5" fmla="*/ 87630 h 91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200" h="91440">
                  <a:moveTo>
                    <a:pt x="72390" y="87630"/>
                  </a:moveTo>
                  <a:lnTo>
                    <a:pt x="11430" y="87630"/>
                  </a:lnTo>
                  <a:lnTo>
                    <a:pt x="11430" y="41910"/>
                  </a:lnTo>
                  <a:cubicBezTo>
                    <a:pt x="11430" y="25146"/>
                    <a:pt x="25146" y="11430"/>
                    <a:pt x="41910" y="11430"/>
                  </a:cubicBezTo>
                  <a:cubicBezTo>
                    <a:pt x="58675" y="11430"/>
                    <a:pt x="72390" y="25146"/>
                    <a:pt x="72390" y="41910"/>
                  </a:cubicBezTo>
                  <a:lnTo>
                    <a:pt x="72390" y="8763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82" name="Freeform 47">
              <a:extLst>
                <a:ext uri="{FF2B5EF4-FFF2-40B4-BE49-F238E27FC236}">
                  <a16:creationId xmlns:a16="http://schemas.microsoft.com/office/drawing/2014/main" id="{3BF74CE4-E23F-6342-2906-27315FC477A9}"/>
                </a:ext>
              </a:extLst>
            </p:cNvPr>
            <p:cNvSpPr/>
            <p:nvPr/>
          </p:nvSpPr>
          <p:spPr>
            <a:xfrm>
              <a:off x="7963662" y="4004310"/>
              <a:ext cx="60960" cy="60960"/>
            </a:xfrm>
            <a:custGeom>
              <a:avLst/>
              <a:gdLst>
                <a:gd name="connsiteX0" fmla="*/ 34290 w 60960"/>
                <a:gd name="connsiteY0" fmla="*/ 11430 h 60960"/>
                <a:gd name="connsiteX1" fmla="*/ 57150 w 60960"/>
                <a:gd name="connsiteY1" fmla="*/ 34290 h 60960"/>
                <a:gd name="connsiteX2" fmla="*/ 34290 w 60960"/>
                <a:gd name="connsiteY2" fmla="*/ 57150 h 60960"/>
                <a:gd name="connsiteX3" fmla="*/ 11430 w 60960"/>
                <a:gd name="connsiteY3" fmla="*/ 34290 h 60960"/>
                <a:gd name="connsiteX4" fmla="*/ 34290 w 60960"/>
                <a:gd name="connsiteY4" fmla="*/ 11430 h 60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 h="60960">
                  <a:moveTo>
                    <a:pt x="34290" y="11430"/>
                  </a:moveTo>
                  <a:cubicBezTo>
                    <a:pt x="46482" y="11430"/>
                    <a:pt x="57150" y="22098"/>
                    <a:pt x="57150" y="34290"/>
                  </a:cubicBezTo>
                  <a:cubicBezTo>
                    <a:pt x="57150" y="46482"/>
                    <a:pt x="46482" y="57150"/>
                    <a:pt x="34290" y="57150"/>
                  </a:cubicBezTo>
                  <a:cubicBezTo>
                    <a:pt x="22098" y="57150"/>
                    <a:pt x="11430" y="46482"/>
                    <a:pt x="11430" y="34290"/>
                  </a:cubicBezTo>
                  <a:cubicBezTo>
                    <a:pt x="11430" y="20574"/>
                    <a:pt x="22098" y="11430"/>
                    <a:pt x="34290" y="1143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83" name="Freeform 48">
              <a:extLst>
                <a:ext uri="{FF2B5EF4-FFF2-40B4-BE49-F238E27FC236}">
                  <a16:creationId xmlns:a16="http://schemas.microsoft.com/office/drawing/2014/main" id="{28C88EA1-F5B8-CB80-CDF2-BAAEDF59825E}"/>
                </a:ext>
              </a:extLst>
            </p:cNvPr>
            <p:cNvSpPr/>
            <p:nvPr/>
          </p:nvSpPr>
          <p:spPr>
            <a:xfrm>
              <a:off x="7956042" y="4065270"/>
              <a:ext cx="76200" cy="91440"/>
            </a:xfrm>
            <a:custGeom>
              <a:avLst/>
              <a:gdLst>
                <a:gd name="connsiteX0" fmla="*/ 72390 w 76200"/>
                <a:gd name="connsiteY0" fmla="*/ 87630 h 91440"/>
                <a:gd name="connsiteX1" fmla="*/ 11430 w 76200"/>
                <a:gd name="connsiteY1" fmla="*/ 87630 h 91440"/>
                <a:gd name="connsiteX2" fmla="*/ 11430 w 76200"/>
                <a:gd name="connsiteY2" fmla="*/ 41910 h 91440"/>
                <a:gd name="connsiteX3" fmla="*/ 41910 w 76200"/>
                <a:gd name="connsiteY3" fmla="*/ 11430 h 91440"/>
                <a:gd name="connsiteX4" fmla="*/ 72390 w 76200"/>
                <a:gd name="connsiteY4" fmla="*/ 41910 h 91440"/>
                <a:gd name="connsiteX5" fmla="*/ 72390 w 76200"/>
                <a:gd name="connsiteY5" fmla="*/ 87630 h 91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200" h="91440">
                  <a:moveTo>
                    <a:pt x="72390" y="87630"/>
                  </a:moveTo>
                  <a:lnTo>
                    <a:pt x="11430" y="87630"/>
                  </a:lnTo>
                  <a:lnTo>
                    <a:pt x="11430" y="41910"/>
                  </a:lnTo>
                  <a:cubicBezTo>
                    <a:pt x="11430" y="25146"/>
                    <a:pt x="25146" y="11430"/>
                    <a:pt x="41910" y="11430"/>
                  </a:cubicBezTo>
                  <a:cubicBezTo>
                    <a:pt x="58675" y="11430"/>
                    <a:pt x="72390" y="25146"/>
                    <a:pt x="72390" y="41910"/>
                  </a:cubicBezTo>
                  <a:lnTo>
                    <a:pt x="72390" y="8763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84" name="Freeform 49">
              <a:extLst>
                <a:ext uri="{FF2B5EF4-FFF2-40B4-BE49-F238E27FC236}">
                  <a16:creationId xmlns:a16="http://schemas.microsoft.com/office/drawing/2014/main" id="{5C47909E-16E6-1377-DF5B-F1C5F24493F2}"/>
                </a:ext>
              </a:extLst>
            </p:cNvPr>
            <p:cNvSpPr/>
            <p:nvPr/>
          </p:nvSpPr>
          <p:spPr>
            <a:xfrm>
              <a:off x="7872222" y="4004310"/>
              <a:ext cx="60960" cy="60960"/>
            </a:xfrm>
            <a:custGeom>
              <a:avLst/>
              <a:gdLst>
                <a:gd name="connsiteX0" fmla="*/ 34290 w 60960"/>
                <a:gd name="connsiteY0" fmla="*/ 11430 h 60960"/>
                <a:gd name="connsiteX1" fmla="*/ 57150 w 60960"/>
                <a:gd name="connsiteY1" fmla="*/ 34290 h 60960"/>
                <a:gd name="connsiteX2" fmla="*/ 34290 w 60960"/>
                <a:gd name="connsiteY2" fmla="*/ 57150 h 60960"/>
                <a:gd name="connsiteX3" fmla="*/ 11430 w 60960"/>
                <a:gd name="connsiteY3" fmla="*/ 34290 h 60960"/>
                <a:gd name="connsiteX4" fmla="*/ 34290 w 60960"/>
                <a:gd name="connsiteY4" fmla="*/ 11430 h 60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 h="60960">
                  <a:moveTo>
                    <a:pt x="34290" y="11430"/>
                  </a:moveTo>
                  <a:cubicBezTo>
                    <a:pt x="46482" y="11430"/>
                    <a:pt x="57150" y="22098"/>
                    <a:pt x="57150" y="34290"/>
                  </a:cubicBezTo>
                  <a:cubicBezTo>
                    <a:pt x="57150" y="46482"/>
                    <a:pt x="46482" y="57150"/>
                    <a:pt x="34290" y="57150"/>
                  </a:cubicBezTo>
                  <a:cubicBezTo>
                    <a:pt x="22098" y="57150"/>
                    <a:pt x="11430" y="46482"/>
                    <a:pt x="11430" y="34290"/>
                  </a:cubicBezTo>
                  <a:cubicBezTo>
                    <a:pt x="11430" y="20574"/>
                    <a:pt x="22098" y="11430"/>
                    <a:pt x="34290" y="1143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85" name="Freeform 55">
              <a:extLst>
                <a:ext uri="{FF2B5EF4-FFF2-40B4-BE49-F238E27FC236}">
                  <a16:creationId xmlns:a16="http://schemas.microsoft.com/office/drawing/2014/main" id="{65CB1800-450E-A340-B12B-23E9A9F3D7AF}"/>
                </a:ext>
              </a:extLst>
            </p:cNvPr>
            <p:cNvSpPr/>
            <p:nvPr/>
          </p:nvSpPr>
          <p:spPr>
            <a:xfrm>
              <a:off x="7864602" y="4065270"/>
              <a:ext cx="76200" cy="91440"/>
            </a:xfrm>
            <a:custGeom>
              <a:avLst/>
              <a:gdLst>
                <a:gd name="connsiteX0" fmla="*/ 72390 w 76200"/>
                <a:gd name="connsiteY0" fmla="*/ 87630 h 91440"/>
                <a:gd name="connsiteX1" fmla="*/ 11430 w 76200"/>
                <a:gd name="connsiteY1" fmla="*/ 87630 h 91440"/>
                <a:gd name="connsiteX2" fmla="*/ 11430 w 76200"/>
                <a:gd name="connsiteY2" fmla="*/ 41910 h 91440"/>
                <a:gd name="connsiteX3" fmla="*/ 41910 w 76200"/>
                <a:gd name="connsiteY3" fmla="*/ 11430 h 91440"/>
                <a:gd name="connsiteX4" fmla="*/ 72390 w 76200"/>
                <a:gd name="connsiteY4" fmla="*/ 41910 h 91440"/>
                <a:gd name="connsiteX5" fmla="*/ 72390 w 76200"/>
                <a:gd name="connsiteY5" fmla="*/ 87630 h 91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200" h="91440">
                  <a:moveTo>
                    <a:pt x="72390" y="87630"/>
                  </a:moveTo>
                  <a:lnTo>
                    <a:pt x="11430" y="87630"/>
                  </a:lnTo>
                  <a:lnTo>
                    <a:pt x="11430" y="41910"/>
                  </a:lnTo>
                  <a:cubicBezTo>
                    <a:pt x="11430" y="25146"/>
                    <a:pt x="25146" y="11430"/>
                    <a:pt x="41910" y="11430"/>
                  </a:cubicBezTo>
                  <a:cubicBezTo>
                    <a:pt x="58675" y="11430"/>
                    <a:pt x="72390" y="25146"/>
                    <a:pt x="72390" y="41910"/>
                  </a:cubicBezTo>
                  <a:lnTo>
                    <a:pt x="72390" y="8763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86" name="Freeform 56">
              <a:extLst>
                <a:ext uri="{FF2B5EF4-FFF2-40B4-BE49-F238E27FC236}">
                  <a16:creationId xmlns:a16="http://schemas.microsoft.com/office/drawing/2014/main" id="{6D3141A8-731C-E762-65A9-2920B3D9C16A}"/>
                </a:ext>
              </a:extLst>
            </p:cNvPr>
            <p:cNvSpPr/>
            <p:nvPr/>
          </p:nvSpPr>
          <p:spPr>
            <a:xfrm>
              <a:off x="7824978" y="3832098"/>
              <a:ext cx="335280" cy="167640"/>
            </a:xfrm>
            <a:custGeom>
              <a:avLst/>
              <a:gdLst>
                <a:gd name="connsiteX0" fmla="*/ 316230 w 335280"/>
                <a:gd name="connsiteY0" fmla="*/ 163830 h 167640"/>
                <a:gd name="connsiteX1" fmla="*/ 172974 w 335280"/>
                <a:gd name="connsiteY1" fmla="*/ 49530 h 167640"/>
                <a:gd name="connsiteX2" fmla="*/ 29718 w 335280"/>
                <a:gd name="connsiteY2" fmla="*/ 163830 h 167640"/>
                <a:gd name="connsiteX3" fmla="*/ 11430 w 335280"/>
                <a:gd name="connsiteY3" fmla="*/ 140970 h 167640"/>
                <a:gd name="connsiteX4" fmla="*/ 172974 w 335280"/>
                <a:gd name="connsiteY4" fmla="*/ 11430 h 167640"/>
                <a:gd name="connsiteX5" fmla="*/ 334518 w 335280"/>
                <a:gd name="connsiteY5" fmla="*/ 140970 h 167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5280" h="167640">
                  <a:moveTo>
                    <a:pt x="316230" y="163830"/>
                  </a:moveTo>
                  <a:lnTo>
                    <a:pt x="172974" y="49530"/>
                  </a:lnTo>
                  <a:lnTo>
                    <a:pt x="29718" y="163830"/>
                  </a:lnTo>
                  <a:lnTo>
                    <a:pt x="11430" y="140970"/>
                  </a:lnTo>
                  <a:lnTo>
                    <a:pt x="172974" y="11430"/>
                  </a:lnTo>
                  <a:lnTo>
                    <a:pt x="334518" y="14097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sp>
        <p:nvSpPr>
          <p:cNvPr id="87" name="TextBox 86">
            <a:extLst>
              <a:ext uri="{FF2B5EF4-FFF2-40B4-BE49-F238E27FC236}">
                <a16:creationId xmlns:a16="http://schemas.microsoft.com/office/drawing/2014/main" id="{A660C088-2A92-7234-E502-3AD6B5597DFE}"/>
              </a:ext>
            </a:extLst>
          </p:cNvPr>
          <p:cNvSpPr txBox="1"/>
          <p:nvPr/>
        </p:nvSpPr>
        <p:spPr>
          <a:xfrm>
            <a:off x="2970154" y="2288607"/>
            <a:ext cx="1749197"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srgbClr val="6B767D"/>
                </a:solidFill>
                <a:effectLst/>
                <a:uLnTx/>
                <a:uFillTx/>
                <a:latin typeface="Arial" panose="020B0604020202020204"/>
                <a:ea typeface="+mn-ea"/>
                <a:cs typeface="+mn-cs"/>
              </a:rPr>
              <a:t>Applications on</a:t>
            </a:r>
            <a:br>
              <a:rPr kumimoji="0" lang="en-US" b="0" i="0" u="none" strike="noStrike" kern="1200" cap="none" spc="0" normalizeH="0" baseline="0" noProof="0" dirty="0">
                <a:ln>
                  <a:noFill/>
                </a:ln>
                <a:solidFill>
                  <a:srgbClr val="6B767D"/>
                </a:solidFill>
                <a:effectLst/>
                <a:uLnTx/>
                <a:uFillTx/>
                <a:latin typeface="Arial" panose="020B0604020202020204"/>
                <a:ea typeface="+mn-ea"/>
                <a:cs typeface="+mn-cs"/>
              </a:rPr>
            </a:br>
            <a:r>
              <a:rPr kumimoji="0" lang="en-US" b="0" i="0" u="none" strike="noStrike" kern="1200" cap="none" spc="0" normalizeH="0" baseline="0" noProof="0" dirty="0">
                <a:ln>
                  <a:noFill/>
                </a:ln>
                <a:solidFill>
                  <a:srgbClr val="6B767D"/>
                </a:solidFill>
                <a:effectLst/>
                <a:uLnTx/>
                <a:uFillTx/>
                <a:latin typeface="Arial" panose="020B0604020202020204"/>
                <a:ea typeface="+mn-ea"/>
                <a:cs typeface="+mn-cs"/>
              </a:rPr>
              <a:t>same platform</a:t>
            </a:r>
          </a:p>
        </p:txBody>
      </p:sp>
      <p:sp>
        <p:nvSpPr>
          <p:cNvPr id="88" name="TextBox 87">
            <a:extLst>
              <a:ext uri="{FF2B5EF4-FFF2-40B4-BE49-F238E27FC236}">
                <a16:creationId xmlns:a16="http://schemas.microsoft.com/office/drawing/2014/main" id="{EF5D8A74-9A84-7E22-2974-F2CE76333CAD}"/>
              </a:ext>
            </a:extLst>
          </p:cNvPr>
          <p:cNvSpPr txBox="1"/>
          <p:nvPr/>
        </p:nvSpPr>
        <p:spPr>
          <a:xfrm>
            <a:off x="989927" y="2227052"/>
            <a:ext cx="2188182" cy="4154984"/>
          </a:xfrm>
          <a:prstGeom prst="rect">
            <a:avLst/>
          </a:prstGeom>
          <a:noFill/>
        </p:spPr>
        <p:txBody>
          <a:bodyPr wrap="square" rtlCol="0">
            <a:spAutoFit/>
          </a:bodyPr>
          <a:lstStyle/>
          <a:p>
            <a:pPr lvl="0" algn="ctr">
              <a:defRPr/>
            </a:pPr>
            <a:r>
              <a:rPr lang="en-US" sz="4400" b="1" dirty="0">
                <a:solidFill>
                  <a:srgbClr val="384951"/>
                </a:solidFill>
              </a:rPr>
              <a:t>{{</a:t>
            </a:r>
            <a:r>
              <a:rPr lang="en-US" sz="4400" b="1" dirty="0" err="1">
                <a:solidFill>
                  <a:srgbClr val="384951"/>
                </a:solidFill>
              </a:rPr>
              <a:t>val:vhc</a:t>
            </a:r>
            <a:r>
              <a:rPr lang="en-US" sz="4400" b="1" dirty="0">
                <a:solidFill>
                  <a:srgbClr val="384951"/>
                </a:solidFill>
              </a:rPr>
              <a:t>--</a:t>
            </a:r>
            <a:r>
              <a:rPr lang="en-US" sz="4400" b="1" dirty="0" err="1">
                <a:solidFill>
                  <a:srgbClr val="384951"/>
                </a:solidFill>
              </a:rPr>
              <a:t>appid_counts.csv</a:t>
            </a:r>
            <a:r>
              <a:rPr lang="en-US" sz="4400" b="1" dirty="0">
                <a:solidFill>
                  <a:srgbClr val="384951"/>
                </a:solidFill>
              </a:rPr>
              <a:t>[1:3]}}</a:t>
            </a:r>
            <a:endParaRPr kumimoji="0" lang="en-US" sz="4400" b="1" i="0" u="none" strike="noStrike" kern="1200" cap="none" spc="0" normalizeH="0" baseline="0" noProof="0" dirty="0">
              <a:ln>
                <a:noFill/>
              </a:ln>
              <a:solidFill>
                <a:srgbClr val="384951"/>
              </a:solidFill>
              <a:effectLst/>
              <a:uLnTx/>
              <a:uFillTx/>
              <a:latin typeface="Arial" panose="020B0604020202020204"/>
              <a:ea typeface="+mn-ea"/>
              <a:cs typeface="+mn-cs"/>
            </a:endParaRPr>
          </a:p>
        </p:txBody>
      </p:sp>
      <p:grpSp>
        <p:nvGrpSpPr>
          <p:cNvPr id="89" name="Group 88">
            <a:extLst>
              <a:ext uri="{FF2B5EF4-FFF2-40B4-BE49-F238E27FC236}">
                <a16:creationId xmlns:a16="http://schemas.microsoft.com/office/drawing/2014/main" id="{5945B553-D294-8BAF-2114-981F237F5334}"/>
              </a:ext>
            </a:extLst>
          </p:cNvPr>
          <p:cNvGrpSpPr/>
          <p:nvPr/>
        </p:nvGrpSpPr>
        <p:grpSpPr>
          <a:xfrm>
            <a:off x="600108" y="2447474"/>
            <a:ext cx="480723" cy="438920"/>
            <a:chOff x="5199126" y="3513582"/>
            <a:chExt cx="350520" cy="320040"/>
          </a:xfrm>
          <a:solidFill>
            <a:schemeClr val="tx2">
              <a:lumMod val="40000"/>
              <a:lumOff val="60000"/>
            </a:schemeClr>
          </a:solidFill>
        </p:grpSpPr>
        <p:sp>
          <p:nvSpPr>
            <p:cNvPr id="90" name="Freeform 58">
              <a:extLst>
                <a:ext uri="{FF2B5EF4-FFF2-40B4-BE49-F238E27FC236}">
                  <a16:creationId xmlns:a16="http://schemas.microsoft.com/office/drawing/2014/main" id="{96B9AB6C-4F0E-4B04-CF0A-ADCEB12ADE2A}"/>
                </a:ext>
              </a:extLst>
            </p:cNvPr>
            <p:cNvSpPr/>
            <p:nvPr/>
          </p:nvSpPr>
          <p:spPr>
            <a:xfrm>
              <a:off x="5199126" y="3513582"/>
              <a:ext cx="350520" cy="320040"/>
            </a:xfrm>
            <a:custGeom>
              <a:avLst/>
              <a:gdLst>
                <a:gd name="connsiteX0" fmla="*/ 197644 w 219075"/>
                <a:gd name="connsiteY0" fmla="*/ 7144 h 200025"/>
                <a:gd name="connsiteX1" fmla="*/ 26194 w 219075"/>
                <a:gd name="connsiteY1" fmla="*/ 7144 h 200025"/>
                <a:gd name="connsiteX2" fmla="*/ 7144 w 219075"/>
                <a:gd name="connsiteY2" fmla="*/ 26194 h 200025"/>
                <a:gd name="connsiteX3" fmla="*/ 7144 w 219075"/>
                <a:gd name="connsiteY3" fmla="*/ 178594 h 200025"/>
                <a:gd name="connsiteX4" fmla="*/ 26194 w 219075"/>
                <a:gd name="connsiteY4" fmla="*/ 197644 h 200025"/>
                <a:gd name="connsiteX5" fmla="*/ 197644 w 219075"/>
                <a:gd name="connsiteY5" fmla="*/ 197644 h 200025"/>
                <a:gd name="connsiteX6" fmla="*/ 216694 w 219075"/>
                <a:gd name="connsiteY6" fmla="*/ 178594 h 200025"/>
                <a:gd name="connsiteX7" fmla="*/ 216694 w 219075"/>
                <a:gd name="connsiteY7" fmla="*/ 26194 h 200025"/>
                <a:gd name="connsiteX8" fmla="*/ 197644 w 219075"/>
                <a:gd name="connsiteY8" fmla="*/ 7144 h 200025"/>
                <a:gd name="connsiteX9" fmla="*/ 73819 w 219075"/>
                <a:gd name="connsiteY9" fmla="*/ 26194 h 200025"/>
                <a:gd name="connsiteX10" fmla="*/ 102394 w 219075"/>
                <a:gd name="connsiteY10" fmla="*/ 26194 h 200025"/>
                <a:gd name="connsiteX11" fmla="*/ 102394 w 219075"/>
                <a:gd name="connsiteY11" fmla="*/ 45244 h 200025"/>
                <a:gd name="connsiteX12" fmla="*/ 73819 w 219075"/>
                <a:gd name="connsiteY12" fmla="*/ 45244 h 200025"/>
                <a:gd name="connsiteX13" fmla="*/ 73819 w 219075"/>
                <a:gd name="connsiteY13" fmla="*/ 26194 h 200025"/>
                <a:gd name="connsiteX14" fmla="*/ 26194 w 219075"/>
                <a:gd name="connsiteY14" fmla="*/ 26194 h 200025"/>
                <a:gd name="connsiteX15" fmla="*/ 54769 w 219075"/>
                <a:gd name="connsiteY15" fmla="*/ 26194 h 200025"/>
                <a:gd name="connsiteX16" fmla="*/ 54769 w 219075"/>
                <a:gd name="connsiteY16" fmla="*/ 45244 h 200025"/>
                <a:gd name="connsiteX17" fmla="*/ 26194 w 219075"/>
                <a:gd name="connsiteY17" fmla="*/ 45244 h 200025"/>
                <a:gd name="connsiteX18" fmla="*/ 26194 w 219075"/>
                <a:gd name="connsiteY18" fmla="*/ 26194 h 200025"/>
                <a:gd name="connsiteX19" fmla="*/ 197644 w 219075"/>
                <a:gd name="connsiteY19" fmla="*/ 178594 h 200025"/>
                <a:gd name="connsiteX20" fmla="*/ 26194 w 219075"/>
                <a:gd name="connsiteY20" fmla="*/ 178594 h 200025"/>
                <a:gd name="connsiteX21" fmla="*/ 26194 w 219075"/>
                <a:gd name="connsiteY21" fmla="*/ 64294 h 200025"/>
                <a:gd name="connsiteX22" fmla="*/ 197644 w 219075"/>
                <a:gd name="connsiteY22" fmla="*/ 64294 h 200025"/>
                <a:gd name="connsiteX23" fmla="*/ 197644 w 219075"/>
                <a:gd name="connsiteY23" fmla="*/ 178594 h 200025"/>
                <a:gd name="connsiteX24" fmla="*/ 197644 w 219075"/>
                <a:gd name="connsiteY24" fmla="*/ 45244 h 200025"/>
                <a:gd name="connsiteX25" fmla="*/ 121444 w 219075"/>
                <a:gd name="connsiteY25" fmla="*/ 45244 h 200025"/>
                <a:gd name="connsiteX26" fmla="*/ 121444 w 219075"/>
                <a:gd name="connsiteY26" fmla="*/ 26194 h 200025"/>
                <a:gd name="connsiteX27" fmla="*/ 197644 w 219075"/>
                <a:gd name="connsiteY27" fmla="*/ 26194 h 200025"/>
                <a:gd name="connsiteX28" fmla="*/ 197644 w 219075"/>
                <a:gd name="connsiteY28" fmla="*/ 4524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9075" h="200025">
                  <a:moveTo>
                    <a:pt x="197644" y="7144"/>
                  </a:moveTo>
                  <a:lnTo>
                    <a:pt x="26194" y="7144"/>
                  </a:lnTo>
                  <a:cubicBezTo>
                    <a:pt x="15716" y="7144"/>
                    <a:pt x="7144" y="15716"/>
                    <a:pt x="7144" y="26194"/>
                  </a:cubicBezTo>
                  <a:lnTo>
                    <a:pt x="7144" y="178594"/>
                  </a:lnTo>
                  <a:cubicBezTo>
                    <a:pt x="7144" y="189071"/>
                    <a:pt x="15716" y="197644"/>
                    <a:pt x="26194" y="197644"/>
                  </a:cubicBezTo>
                  <a:lnTo>
                    <a:pt x="197644" y="197644"/>
                  </a:lnTo>
                  <a:cubicBezTo>
                    <a:pt x="208121" y="197644"/>
                    <a:pt x="216694" y="189071"/>
                    <a:pt x="216694" y="178594"/>
                  </a:cubicBezTo>
                  <a:lnTo>
                    <a:pt x="216694" y="26194"/>
                  </a:lnTo>
                  <a:cubicBezTo>
                    <a:pt x="216694" y="15716"/>
                    <a:pt x="208121" y="7144"/>
                    <a:pt x="197644" y="7144"/>
                  </a:cubicBezTo>
                  <a:close/>
                  <a:moveTo>
                    <a:pt x="73819" y="26194"/>
                  </a:moveTo>
                  <a:lnTo>
                    <a:pt x="102394" y="26194"/>
                  </a:lnTo>
                  <a:lnTo>
                    <a:pt x="102394" y="45244"/>
                  </a:lnTo>
                  <a:lnTo>
                    <a:pt x="73819" y="45244"/>
                  </a:lnTo>
                  <a:lnTo>
                    <a:pt x="73819" y="26194"/>
                  </a:lnTo>
                  <a:close/>
                  <a:moveTo>
                    <a:pt x="26194" y="26194"/>
                  </a:moveTo>
                  <a:lnTo>
                    <a:pt x="54769" y="26194"/>
                  </a:lnTo>
                  <a:lnTo>
                    <a:pt x="54769" y="45244"/>
                  </a:lnTo>
                  <a:lnTo>
                    <a:pt x="26194" y="45244"/>
                  </a:lnTo>
                  <a:lnTo>
                    <a:pt x="26194" y="26194"/>
                  </a:lnTo>
                  <a:close/>
                  <a:moveTo>
                    <a:pt x="197644" y="178594"/>
                  </a:moveTo>
                  <a:lnTo>
                    <a:pt x="26194" y="178594"/>
                  </a:lnTo>
                  <a:lnTo>
                    <a:pt x="26194" y="64294"/>
                  </a:lnTo>
                  <a:lnTo>
                    <a:pt x="197644" y="64294"/>
                  </a:lnTo>
                  <a:lnTo>
                    <a:pt x="197644" y="178594"/>
                  </a:lnTo>
                  <a:close/>
                  <a:moveTo>
                    <a:pt x="197644" y="45244"/>
                  </a:moveTo>
                  <a:lnTo>
                    <a:pt x="121444" y="45244"/>
                  </a:lnTo>
                  <a:lnTo>
                    <a:pt x="121444" y="26194"/>
                  </a:lnTo>
                  <a:lnTo>
                    <a:pt x="197644" y="26194"/>
                  </a:lnTo>
                  <a:lnTo>
                    <a:pt x="197644" y="4524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91" name="Freeform 59">
              <a:extLst>
                <a:ext uri="{FF2B5EF4-FFF2-40B4-BE49-F238E27FC236}">
                  <a16:creationId xmlns:a16="http://schemas.microsoft.com/office/drawing/2014/main" id="{F99323EC-C383-7775-39E6-47C5D682E6BF}"/>
                </a:ext>
              </a:extLst>
            </p:cNvPr>
            <p:cNvSpPr/>
            <p:nvPr/>
          </p:nvSpPr>
          <p:spPr>
            <a:xfrm>
              <a:off x="5244846" y="3620262"/>
              <a:ext cx="76200" cy="76200"/>
            </a:xfrm>
            <a:custGeom>
              <a:avLst/>
              <a:gdLst>
                <a:gd name="connsiteX0" fmla="*/ 7144 w 47625"/>
                <a:gd name="connsiteY0" fmla="*/ 7144 h 47625"/>
                <a:gd name="connsiteX1" fmla="*/ 45244 w 47625"/>
                <a:gd name="connsiteY1" fmla="*/ 7144 h 47625"/>
                <a:gd name="connsiteX2" fmla="*/ 45244 w 47625"/>
                <a:gd name="connsiteY2" fmla="*/ 45244 h 47625"/>
                <a:gd name="connsiteX3" fmla="*/ 7144 w 47625"/>
                <a:gd name="connsiteY3" fmla="*/ 45244 h 47625"/>
              </a:gdLst>
              <a:ahLst/>
              <a:cxnLst>
                <a:cxn ang="0">
                  <a:pos x="connsiteX0" y="connsiteY0"/>
                </a:cxn>
                <a:cxn ang="0">
                  <a:pos x="connsiteX1" y="connsiteY1"/>
                </a:cxn>
                <a:cxn ang="0">
                  <a:pos x="connsiteX2" y="connsiteY2"/>
                </a:cxn>
                <a:cxn ang="0">
                  <a:pos x="connsiteX3" y="connsiteY3"/>
                </a:cxn>
              </a:cxnLst>
              <a:rect l="l" t="t" r="r" b="b"/>
              <a:pathLst>
                <a:path w="47625" h="47625">
                  <a:moveTo>
                    <a:pt x="7144" y="7144"/>
                  </a:moveTo>
                  <a:lnTo>
                    <a:pt x="45244" y="7144"/>
                  </a:lnTo>
                  <a:lnTo>
                    <a:pt x="45244" y="45244"/>
                  </a:lnTo>
                  <a:lnTo>
                    <a:pt x="7144" y="4524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92" name="Freeform 60">
              <a:extLst>
                <a:ext uri="{FF2B5EF4-FFF2-40B4-BE49-F238E27FC236}">
                  <a16:creationId xmlns:a16="http://schemas.microsoft.com/office/drawing/2014/main" id="{64B7646D-8B50-086E-E24B-E85C17BD49F8}"/>
                </a:ext>
              </a:extLst>
            </p:cNvPr>
            <p:cNvSpPr/>
            <p:nvPr/>
          </p:nvSpPr>
          <p:spPr>
            <a:xfrm>
              <a:off x="5244846" y="3711702"/>
              <a:ext cx="76200" cy="76200"/>
            </a:xfrm>
            <a:custGeom>
              <a:avLst/>
              <a:gdLst>
                <a:gd name="connsiteX0" fmla="*/ 7144 w 47625"/>
                <a:gd name="connsiteY0" fmla="*/ 7144 h 47625"/>
                <a:gd name="connsiteX1" fmla="*/ 45244 w 47625"/>
                <a:gd name="connsiteY1" fmla="*/ 7144 h 47625"/>
                <a:gd name="connsiteX2" fmla="*/ 45244 w 47625"/>
                <a:gd name="connsiteY2" fmla="*/ 45244 h 47625"/>
                <a:gd name="connsiteX3" fmla="*/ 7144 w 47625"/>
                <a:gd name="connsiteY3" fmla="*/ 45244 h 47625"/>
              </a:gdLst>
              <a:ahLst/>
              <a:cxnLst>
                <a:cxn ang="0">
                  <a:pos x="connsiteX0" y="connsiteY0"/>
                </a:cxn>
                <a:cxn ang="0">
                  <a:pos x="connsiteX1" y="connsiteY1"/>
                </a:cxn>
                <a:cxn ang="0">
                  <a:pos x="connsiteX2" y="connsiteY2"/>
                </a:cxn>
                <a:cxn ang="0">
                  <a:pos x="connsiteX3" y="connsiteY3"/>
                </a:cxn>
              </a:cxnLst>
              <a:rect l="l" t="t" r="r" b="b"/>
              <a:pathLst>
                <a:path w="47625" h="47625">
                  <a:moveTo>
                    <a:pt x="7144" y="7144"/>
                  </a:moveTo>
                  <a:lnTo>
                    <a:pt x="45244" y="7144"/>
                  </a:lnTo>
                  <a:lnTo>
                    <a:pt x="45244" y="45244"/>
                  </a:lnTo>
                  <a:lnTo>
                    <a:pt x="7144" y="4524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93" name="Freeform 61">
              <a:extLst>
                <a:ext uri="{FF2B5EF4-FFF2-40B4-BE49-F238E27FC236}">
                  <a16:creationId xmlns:a16="http://schemas.microsoft.com/office/drawing/2014/main" id="{27AFCAC6-1B71-81EA-73A8-0B2FF36E0159}"/>
                </a:ext>
              </a:extLst>
            </p:cNvPr>
            <p:cNvSpPr/>
            <p:nvPr/>
          </p:nvSpPr>
          <p:spPr>
            <a:xfrm>
              <a:off x="5336286" y="3620262"/>
              <a:ext cx="76200" cy="76200"/>
            </a:xfrm>
            <a:custGeom>
              <a:avLst/>
              <a:gdLst>
                <a:gd name="connsiteX0" fmla="*/ 7144 w 47625"/>
                <a:gd name="connsiteY0" fmla="*/ 7144 h 47625"/>
                <a:gd name="connsiteX1" fmla="*/ 45244 w 47625"/>
                <a:gd name="connsiteY1" fmla="*/ 7144 h 47625"/>
                <a:gd name="connsiteX2" fmla="*/ 45244 w 47625"/>
                <a:gd name="connsiteY2" fmla="*/ 45244 h 47625"/>
                <a:gd name="connsiteX3" fmla="*/ 7144 w 47625"/>
                <a:gd name="connsiteY3" fmla="*/ 45244 h 47625"/>
              </a:gdLst>
              <a:ahLst/>
              <a:cxnLst>
                <a:cxn ang="0">
                  <a:pos x="connsiteX0" y="connsiteY0"/>
                </a:cxn>
                <a:cxn ang="0">
                  <a:pos x="connsiteX1" y="connsiteY1"/>
                </a:cxn>
                <a:cxn ang="0">
                  <a:pos x="connsiteX2" y="connsiteY2"/>
                </a:cxn>
                <a:cxn ang="0">
                  <a:pos x="connsiteX3" y="connsiteY3"/>
                </a:cxn>
              </a:cxnLst>
              <a:rect l="l" t="t" r="r" b="b"/>
              <a:pathLst>
                <a:path w="47625" h="47625">
                  <a:moveTo>
                    <a:pt x="7144" y="7144"/>
                  </a:moveTo>
                  <a:lnTo>
                    <a:pt x="45244" y="7144"/>
                  </a:lnTo>
                  <a:lnTo>
                    <a:pt x="45244" y="45244"/>
                  </a:lnTo>
                  <a:lnTo>
                    <a:pt x="7144" y="4524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94" name="Freeform 62">
              <a:extLst>
                <a:ext uri="{FF2B5EF4-FFF2-40B4-BE49-F238E27FC236}">
                  <a16:creationId xmlns:a16="http://schemas.microsoft.com/office/drawing/2014/main" id="{DAD128E6-C380-3814-2D76-BEFE1388DB40}"/>
                </a:ext>
              </a:extLst>
            </p:cNvPr>
            <p:cNvSpPr/>
            <p:nvPr/>
          </p:nvSpPr>
          <p:spPr>
            <a:xfrm>
              <a:off x="5336286" y="3711702"/>
              <a:ext cx="76200" cy="76200"/>
            </a:xfrm>
            <a:custGeom>
              <a:avLst/>
              <a:gdLst>
                <a:gd name="connsiteX0" fmla="*/ 7144 w 47625"/>
                <a:gd name="connsiteY0" fmla="*/ 7144 h 47625"/>
                <a:gd name="connsiteX1" fmla="*/ 45244 w 47625"/>
                <a:gd name="connsiteY1" fmla="*/ 7144 h 47625"/>
                <a:gd name="connsiteX2" fmla="*/ 45244 w 47625"/>
                <a:gd name="connsiteY2" fmla="*/ 45244 h 47625"/>
                <a:gd name="connsiteX3" fmla="*/ 7144 w 47625"/>
                <a:gd name="connsiteY3" fmla="*/ 45244 h 47625"/>
              </a:gdLst>
              <a:ahLst/>
              <a:cxnLst>
                <a:cxn ang="0">
                  <a:pos x="connsiteX0" y="connsiteY0"/>
                </a:cxn>
                <a:cxn ang="0">
                  <a:pos x="connsiteX1" y="connsiteY1"/>
                </a:cxn>
                <a:cxn ang="0">
                  <a:pos x="connsiteX2" y="connsiteY2"/>
                </a:cxn>
                <a:cxn ang="0">
                  <a:pos x="connsiteX3" y="connsiteY3"/>
                </a:cxn>
              </a:cxnLst>
              <a:rect l="l" t="t" r="r" b="b"/>
              <a:pathLst>
                <a:path w="47625" h="47625">
                  <a:moveTo>
                    <a:pt x="7144" y="7144"/>
                  </a:moveTo>
                  <a:lnTo>
                    <a:pt x="45244" y="7144"/>
                  </a:lnTo>
                  <a:lnTo>
                    <a:pt x="45244" y="45244"/>
                  </a:lnTo>
                  <a:lnTo>
                    <a:pt x="7144" y="4524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95" name="Freeform 63">
              <a:extLst>
                <a:ext uri="{FF2B5EF4-FFF2-40B4-BE49-F238E27FC236}">
                  <a16:creationId xmlns:a16="http://schemas.microsoft.com/office/drawing/2014/main" id="{3EB7D9B3-4E7F-839E-BD07-F6A079E0C798}"/>
                </a:ext>
              </a:extLst>
            </p:cNvPr>
            <p:cNvSpPr/>
            <p:nvPr/>
          </p:nvSpPr>
          <p:spPr>
            <a:xfrm>
              <a:off x="5427726" y="3620262"/>
              <a:ext cx="76200" cy="76200"/>
            </a:xfrm>
            <a:custGeom>
              <a:avLst/>
              <a:gdLst>
                <a:gd name="connsiteX0" fmla="*/ 7144 w 47625"/>
                <a:gd name="connsiteY0" fmla="*/ 7144 h 47625"/>
                <a:gd name="connsiteX1" fmla="*/ 45244 w 47625"/>
                <a:gd name="connsiteY1" fmla="*/ 7144 h 47625"/>
                <a:gd name="connsiteX2" fmla="*/ 45244 w 47625"/>
                <a:gd name="connsiteY2" fmla="*/ 45244 h 47625"/>
                <a:gd name="connsiteX3" fmla="*/ 7144 w 47625"/>
                <a:gd name="connsiteY3" fmla="*/ 45244 h 47625"/>
              </a:gdLst>
              <a:ahLst/>
              <a:cxnLst>
                <a:cxn ang="0">
                  <a:pos x="connsiteX0" y="connsiteY0"/>
                </a:cxn>
                <a:cxn ang="0">
                  <a:pos x="connsiteX1" y="connsiteY1"/>
                </a:cxn>
                <a:cxn ang="0">
                  <a:pos x="connsiteX2" y="connsiteY2"/>
                </a:cxn>
                <a:cxn ang="0">
                  <a:pos x="connsiteX3" y="connsiteY3"/>
                </a:cxn>
              </a:cxnLst>
              <a:rect l="l" t="t" r="r" b="b"/>
              <a:pathLst>
                <a:path w="47625" h="47625">
                  <a:moveTo>
                    <a:pt x="7144" y="7144"/>
                  </a:moveTo>
                  <a:lnTo>
                    <a:pt x="45244" y="7144"/>
                  </a:lnTo>
                  <a:lnTo>
                    <a:pt x="45244" y="45244"/>
                  </a:lnTo>
                  <a:lnTo>
                    <a:pt x="7144" y="4524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96" name="Freeform 64">
              <a:extLst>
                <a:ext uri="{FF2B5EF4-FFF2-40B4-BE49-F238E27FC236}">
                  <a16:creationId xmlns:a16="http://schemas.microsoft.com/office/drawing/2014/main" id="{B83DA937-8254-6E92-A73B-897107D8F5C1}"/>
                </a:ext>
              </a:extLst>
            </p:cNvPr>
            <p:cNvSpPr/>
            <p:nvPr/>
          </p:nvSpPr>
          <p:spPr>
            <a:xfrm>
              <a:off x="5427726" y="3711702"/>
              <a:ext cx="76200" cy="76200"/>
            </a:xfrm>
            <a:custGeom>
              <a:avLst/>
              <a:gdLst>
                <a:gd name="connsiteX0" fmla="*/ 7144 w 47625"/>
                <a:gd name="connsiteY0" fmla="*/ 7144 h 47625"/>
                <a:gd name="connsiteX1" fmla="*/ 45244 w 47625"/>
                <a:gd name="connsiteY1" fmla="*/ 7144 h 47625"/>
                <a:gd name="connsiteX2" fmla="*/ 45244 w 47625"/>
                <a:gd name="connsiteY2" fmla="*/ 45244 h 47625"/>
                <a:gd name="connsiteX3" fmla="*/ 7144 w 47625"/>
                <a:gd name="connsiteY3" fmla="*/ 45244 h 47625"/>
              </a:gdLst>
              <a:ahLst/>
              <a:cxnLst>
                <a:cxn ang="0">
                  <a:pos x="connsiteX0" y="connsiteY0"/>
                </a:cxn>
                <a:cxn ang="0">
                  <a:pos x="connsiteX1" y="connsiteY1"/>
                </a:cxn>
                <a:cxn ang="0">
                  <a:pos x="connsiteX2" y="connsiteY2"/>
                </a:cxn>
                <a:cxn ang="0">
                  <a:pos x="connsiteX3" y="connsiteY3"/>
                </a:cxn>
              </a:cxnLst>
              <a:rect l="l" t="t" r="r" b="b"/>
              <a:pathLst>
                <a:path w="47625" h="47625">
                  <a:moveTo>
                    <a:pt x="7144" y="7144"/>
                  </a:moveTo>
                  <a:lnTo>
                    <a:pt x="45244" y="7144"/>
                  </a:lnTo>
                  <a:lnTo>
                    <a:pt x="45244" y="45244"/>
                  </a:lnTo>
                  <a:lnTo>
                    <a:pt x="7144" y="4524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cxnSp>
        <p:nvCxnSpPr>
          <p:cNvPr id="97" name="Straight Connector 96">
            <a:extLst>
              <a:ext uri="{FF2B5EF4-FFF2-40B4-BE49-F238E27FC236}">
                <a16:creationId xmlns:a16="http://schemas.microsoft.com/office/drawing/2014/main" id="{E66CEB8A-E52A-DCDB-0473-0D59657B44C9}"/>
              </a:ext>
            </a:extLst>
          </p:cNvPr>
          <p:cNvCxnSpPr>
            <a:cxnSpLocks/>
          </p:cNvCxnSpPr>
          <p:nvPr/>
        </p:nvCxnSpPr>
        <p:spPr>
          <a:xfrm>
            <a:off x="5773983" y="1328857"/>
            <a:ext cx="0" cy="4222548"/>
          </a:xfrm>
          <a:prstGeom prst="line">
            <a:avLst/>
          </a:prstGeom>
          <a:ln w="29209" cap="rnd">
            <a:solidFill>
              <a:schemeClr val="accent3"/>
            </a:solidFill>
            <a:prstDash val="sysDot"/>
          </a:ln>
        </p:spPr>
        <p:style>
          <a:lnRef idx="1">
            <a:schemeClr val="accent1"/>
          </a:lnRef>
          <a:fillRef idx="0">
            <a:schemeClr val="accent1"/>
          </a:fillRef>
          <a:effectRef idx="0">
            <a:schemeClr val="accent1"/>
          </a:effectRef>
          <a:fontRef idx="minor">
            <a:schemeClr val="tx1"/>
          </a:fontRef>
        </p:style>
      </p:cxnSp>
      <p:grpSp>
        <p:nvGrpSpPr>
          <p:cNvPr id="98" name="Group 97">
            <a:extLst>
              <a:ext uri="{FF2B5EF4-FFF2-40B4-BE49-F238E27FC236}">
                <a16:creationId xmlns:a16="http://schemas.microsoft.com/office/drawing/2014/main" id="{F3D84F41-B033-0DB4-CF96-63059913100A}"/>
              </a:ext>
            </a:extLst>
          </p:cNvPr>
          <p:cNvGrpSpPr/>
          <p:nvPr/>
        </p:nvGrpSpPr>
        <p:grpSpPr>
          <a:xfrm>
            <a:off x="3201381" y="4945708"/>
            <a:ext cx="8233748" cy="461665"/>
            <a:chOff x="3281124" y="4113952"/>
            <a:chExt cx="8233748" cy="461665"/>
          </a:xfrm>
        </p:grpSpPr>
        <p:grpSp>
          <p:nvGrpSpPr>
            <p:cNvPr id="99" name="Group 98">
              <a:extLst>
                <a:ext uri="{FF2B5EF4-FFF2-40B4-BE49-F238E27FC236}">
                  <a16:creationId xmlns:a16="http://schemas.microsoft.com/office/drawing/2014/main" id="{541BF898-C20E-321B-7578-C47F332E706C}"/>
                </a:ext>
              </a:extLst>
            </p:cNvPr>
            <p:cNvGrpSpPr/>
            <p:nvPr/>
          </p:nvGrpSpPr>
          <p:grpSpPr>
            <a:xfrm>
              <a:off x="3281124" y="4113952"/>
              <a:ext cx="8233748" cy="461665"/>
              <a:chOff x="2333671" y="4645136"/>
              <a:chExt cx="8233748" cy="461665"/>
            </a:xfrm>
          </p:grpSpPr>
          <p:sp>
            <p:nvSpPr>
              <p:cNvPr id="101" name="TextBox 100">
                <a:extLst>
                  <a:ext uri="{FF2B5EF4-FFF2-40B4-BE49-F238E27FC236}">
                    <a16:creationId xmlns:a16="http://schemas.microsoft.com/office/drawing/2014/main" id="{C92B3680-41F4-70C5-7F5E-B647A946AC36}"/>
                  </a:ext>
                </a:extLst>
              </p:cNvPr>
              <p:cNvSpPr txBox="1"/>
              <p:nvPr/>
            </p:nvSpPr>
            <p:spPr>
              <a:xfrm>
                <a:off x="7642600" y="4698793"/>
                <a:ext cx="2924819" cy="338554"/>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6B767D"/>
                    </a:solidFill>
                    <a:effectLst/>
                    <a:uLnTx/>
                    <a:uFillTx/>
                    <a:latin typeface="Arial" panose="020B0604020202020204"/>
                    <a:ea typeface="+mn-ea"/>
                    <a:cs typeface="+mn-cs"/>
                  </a:rPr>
                  <a:t>Peak Concurrency</a:t>
                </a:r>
              </a:p>
            </p:txBody>
          </p:sp>
          <p:sp>
            <p:nvSpPr>
              <p:cNvPr id="102" name="TextBox 101">
                <a:extLst>
                  <a:ext uri="{FF2B5EF4-FFF2-40B4-BE49-F238E27FC236}">
                    <a16:creationId xmlns:a16="http://schemas.microsoft.com/office/drawing/2014/main" id="{D92089DA-0796-4A34-3CDE-ABF1C03368E8}"/>
                  </a:ext>
                </a:extLst>
              </p:cNvPr>
              <p:cNvSpPr txBox="1"/>
              <p:nvPr/>
            </p:nvSpPr>
            <p:spPr>
              <a:xfrm>
                <a:off x="2333671" y="4645136"/>
                <a:ext cx="5309467" cy="461665"/>
              </a:xfrm>
              <a:prstGeom prst="rect">
                <a:avLst/>
              </a:prstGeom>
              <a:noFill/>
            </p:spPr>
            <p:txBody>
              <a:bodyPr wrap="none" rtlCol="0">
                <a:spAutoFit/>
              </a:bodyPr>
              <a:lstStyle/>
              <a:p>
                <a:pPr lvl="0" algn="r">
                  <a:defRPr/>
                </a:pPr>
                <a:r>
                  <a:rPr lang="en-US" sz="2400" b="1" dirty="0">
                    <a:solidFill>
                      <a:srgbClr val="384951"/>
                    </a:solidFill>
                  </a:rPr>
                  <a:t>{{</a:t>
                </a:r>
                <a:r>
                  <a:rPr lang="en-US" sz="2400" b="1" dirty="0" err="1">
                    <a:solidFill>
                      <a:srgbClr val="384951"/>
                    </a:solidFill>
                  </a:rPr>
                  <a:t>val:vhc</a:t>
                </a:r>
                <a:r>
                  <a:rPr lang="en-US" sz="2400" b="1" dirty="0">
                    <a:solidFill>
                      <a:srgbClr val="384951"/>
                    </a:solidFill>
                  </a:rPr>
                  <a:t>--concurrency.csv[1:5]}}</a:t>
                </a:r>
                <a:endParaRPr kumimoji="0" lang="en-US" sz="2400" b="1" i="0" u="none" strike="noStrike" kern="1200" cap="none" spc="0" normalizeH="0" baseline="0" noProof="0" dirty="0">
                  <a:ln>
                    <a:noFill/>
                  </a:ln>
                  <a:solidFill>
                    <a:srgbClr val="384951"/>
                  </a:solidFill>
                  <a:effectLst/>
                  <a:uLnTx/>
                  <a:uFillTx/>
                  <a:latin typeface="Arial" panose="020B0604020202020204"/>
                  <a:ea typeface="+mn-ea"/>
                  <a:cs typeface="+mn-cs"/>
                </a:endParaRPr>
              </a:p>
            </p:txBody>
          </p:sp>
        </p:grpSp>
        <p:sp>
          <p:nvSpPr>
            <p:cNvPr id="100" name="Freeform 119">
              <a:extLst>
                <a:ext uri="{FF2B5EF4-FFF2-40B4-BE49-F238E27FC236}">
                  <a16:creationId xmlns:a16="http://schemas.microsoft.com/office/drawing/2014/main" id="{3D826C52-0D80-BAD3-FD73-6847EF7B9C28}"/>
                </a:ext>
              </a:extLst>
            </p:cNvPr>
            <p:cNvSpPr>
              <a:spLocks noChangeAspect="1"/>
            </p:cNvSpPr>
            <p:nvPr/>
          </p:nvSpPr>
          <p:spPr>
            <a:xfrm>
              <a:off x="6268624" y="4213777"/>
              <a:ext cx="303259" cy="277200"/>
            </a:xfrm>
            <a:custGeom>
              <a:avLst/>
              <a:gdLst>
                <a:gd name="connsiteX0" fmla="*/ 197644 w 219075"/>
                <a:gd name="connsiteY0" fmla="*/ 7144 h 200025"/>
                <a:gd name="connsiteX1" fmla="*/ 26194 w 219075"/>
                <a:gd name="connsiteY1" fmla="*/ 7144 h 200025"/>
                <a:gd name="connsiteX2" fmla="*/ 7144 w 219075"/>
                <a:gd name="connsiteY2" fmla="*/ 26194 h 200025"/>
                <a:gd name="connsiteX3" fmla="*/ 7144 w 219075"/>
                <a:gd name="connsiteY3" fmla="*/ 178594 h 200025"/>
                <a:gd name="connsiteX4" fmla="*/ 26194 w 219075"/>
                <a:gd name="connsiteY4" fmla="*/ 197644 h 200025"/>
                <a:gd name="connsiteX5" fmla="*/ 197644 w 219075"/>
                <a:gd name="connsiteY5" fmla="*/ 197644 h 200025"/>
                <a:gd name="connsiteX6" fmla="*/ 216694 w 219075"/>
                <a:gd name="connsiteY6" fmla="*/ 178594 h 200025"/>
                <a:gd name="connsiteX7" fmla="*/ 216694 w 219075"/>
                <a:gd name="connsiteY7" fmla="*/ 26194 h 200025"/>
                <a:gd name="connsiteX8" fmla="*/ 197644 w 219075"/>
                <a:gd name="connsiteY8" fmla="*/ 7144 h 200025"/>
                <a:gd name="connsiteX9" fmla="*/ 73819 w 219075"/>
                <a:gd name="connsiteY9" fmla="*/ 26194 h 200025"/>
                <a:gd name="connsiteX10" fmla="*/ 102394 w 219075"/>
                <a:gd name="connsiteY10" fmla="*/ 26194 h 200025"/>
                <a:gd name="connsiteX11" fmla="*/ 102394 w 219075"/>
                <a:gd name="connsiteY11" fmla="*/ 45244 h 200025"/>
                <a:gd name="connsiteX12" fmla="*/ 73819 w 219075"/>
                <a:gd name="connsiteY12" fmla="*/ 45244 h 200025"/>
                <a:gd name="connsiteX13" fmla="*/ 73819 w 219075"/>
                <a:gd name="connsiteY13" fmla="*/ 26194 h 200025"/>
                <a:gd name="connsiteX14" fmla="*/ 26194 w 219075"/>
                <a:gd name="connsiteY14" fmla="*/ 26194 h 200025"/>
                <a:gd name="connsiteX15" fmla="*/ 54769 w 219075"/>
                <a:gd name="connsiteY15" fmla="*/ 26194 h 200025"/>
                <a:gd name="connsiteX16" fmla="*/ 54769 w 219075"/>
                <a:gd name="connsiteY16" fmla="*/ 45244 h 200025"/>
                <a:gd name="connsiteX17" fmla="*/ 26194 w 219075"/>
                <a:gd name="connsiteY17" fmla="*/ 45244 h 200025"/>
                <a:gd name="connsiteX18" fmla="*/ 26194 w 219075"/>
                <a:gd name="connsiteY18" fmla="*/ 26194 h 200025"/>
                <a:gd name="connsiteX19" fmla="*/ 197644 w 219075"/>
                <a:gd name="connsiteY19" fmla="*/ 178594 h 200025"/>
                <a:gd name="connsiteX20" fmla="*/ 26194 w 219075"/>
                <a:gd name="connsiteY20" fmla="*/ 178594 h 200025"/>
                <a:gd name="connsiteX21" fmla="*/ 26194 w 219075"/>
                <a:gd name="connsiteY21" fmla="*/ 140494 h 200025"/>
                <a:gd name="connsiteX22" fmla="*/ 45244 w 219075"/>
                <a:gd name="connsiteY22" fmla="*/ 140494 h 200025"/>
                <a:gd name="connsiteX23" fmla="*/ 51911 w 219075"/>
                <a:gd name="connsiteY23" fmla="*/ 137636 h 200025"/>
                <a:gd name="connsiteX24" fmla="*/ 64294 w 219075"/>
                <a:gd name="connsiteY24" fmla="*/ 125254 h 200025"/>
                <a:gd name="connsiteX25" fmla="*/ 86201 w 219075"/>
                <a:gd name="connsiteY25" fmla="*/ 147161 h 200025"/>
                <a:gd name="connsiteX26" fmla="*/ 92869 w 219075"/>
                <a:gd name="connsiteY26" fmla="*/ 150019 h 200025"/>
                <a:gd name="connsiteX27" fmla="*/ 93821 w 219075"/>
                <a:gd name="connsiteY27" fmla="*/ 150019 h 200025"/>
                <a:gd name="connsiteX28" fmla="*/ 100489 w 219075"/>
                <a:gd name="connsiteY28" fmla="*/ 146209 h 200025"/>
                <a:gd name="connsiteX29" fmla="*/ 131921 w 219075"/>
                <a:gd name="connsiteY29" fmla="*/ 107156 h 200025"/>
                <a:gd name="connsiteX30" fmla="*/ 162401 w 219075"/>
                <a:gd name="connsiteY30" fmla="*/ 137636 h 200025"/>
                <a:gd name="connsiteX31" fmla="*/ 175736 w 219075"/>
                <a:gd name="connsiteY31" fmla="*/ 137636 h 200025"/>
                <a:gd name="connsiteX32" fmla="*/ 191929 w 219075"/>
                <a:gd name="connsiteY32" fmla="*/ 121444 h 200025"/>
                <a:gd name="connsiteX33" fmla="*/ 197644 w 219075"/>
                <a:gd name="connsiteY33" fmla="*/ 121444 h 200025"/>
                <a:gd name="connsiteX34" fmla="*/ 197644 w 219075"/>
                <a:gd name="connsiteY34" fmla="*/ 178594 h 200025"/>
                <a:gd name="connsiteX35" fmla="*/ 197644 w 219075"/>
                <a:gd name="connsiteY35" fmla="*/ 102394 h 200025"/>
                <a:gd name="connsiteX36" fmla="*/ 188119 w 219075"/>
                <a:gd name="connsiteY36" fmla="*/ 102394 h 200025"/>
                <a:gd name="connsiteX37" fmla="*/ 181451 w 219075"/>
                <a:gd name="connsiteY37" fmla="*/ 105251 h 200025"/>
                <a:gd name="connsiteX38" fmla="*/ 169069 w 219075"/>
                <a:gd name="connsiteY38" fmla="*/ 117634 h 200025"/>
                <a:gd name="connsiteX39" fmla="*/ 137636 w 219075"/>
                <a:gd name="connsiteY39" fmla="*/ 86201 h 200025"/>
                <a:gd name="connsiteX40" fmla="*/ 130016 w 219075"/>
                <a:gd name="connsiteY40" fmla="*/ 83344 h 200025"/>
                <a:gd name="connsiteX41" fmla="*/ 123349 w 219075"/>
                <a:gd name="connsiteY41" fmla="*/ 87154 h 200025"/>
                <a:gd name="connsiteX42" fmla="*/ 91916 w 219075"/>
                <a:gd name="connsiteY42" fmla="*/ 126206 h 200025"/>
                <a:gd name="connsiteX43" fmla="*/ 70961 w 219075"/>
                <a:gd name="connsiteY43" fmla="*/ 105251 h 200025"/>
                <a:gd name="connsiteX44" fmla="*/ 57626 w 219075"/>
                <a:gd name="connsiteY44" fmla="*/ 105251 h 200025"/>
                <a:gd name="connsiteX45" fmla="*/ 41434 w 219075"/>
                <a:gd name="connsiteY45" fmla="*/ 121444 h 200025"/>
                <a:gd name="connsiteX46" fmla="*/ 26194 w 219075"/>
                <a:gd name="connsiteY46" fmla="*/ 121444 h 200025"/>
                <a:gd name="connsiteX47" fmla="*/ 26194 w 219075"/>
                <a:gd name="connsiteY47" fmla="*/ 64294 h 200025"/>
                <a:gd name="connsiteX48" fmla="*/ 197644 w 219075"/>
                <a:gd name="connsiteY48" fmla="*/ 64294 h 200025"/>
                <a:gd name="connsiteX49" fmla="*/ 197644 w 219075"/>
                <a:gd name="connsiteY49" fmla="*/ 102394 h 200025"/>
                <a:gd name="connsiteX50" fmla="*/ 197644 w 219075"/>
                <a:gd name="connsiteY50" fmla="*/ 45244 h 200025"/>
                <a:gd name="connsiteX51" fmla="*/ 121444 w 219075"/>
                <a:gd name="connsiteY51" fmla="*/ 45244 h 200025"/>
                <a:gd name="connsiteX52" fmla="*/ 121444 w 219075"/>
                <a:gd name="connsiteY52" fmla="*/ 26194 h 200025"/>
                <a:gd name="connsiteX53" fmla="*/ 197644 w 219075"/>
                <a:gd name="connsiteY53" fmla="*/ 26194 h 200025"/>
                <a:gd name="connsiteX54" fmla="*/ 197644 w 219075"/>
                <a:gd name="connsiteY54" fmla="*/ 4524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219075" h="200025">
                  <a:moveTo>
                    <a:pt x="197644" y="7144"/>
                  </a:moveTo>
                  <a:lnTo>
                    <a:pt x="26194" y="7144"/>
                  </a:lnTo>
                  <a:cubicBezTo>
                    <a:pt x="15716" y="7144"/>
                    <a:pt x="7144" y="15716"/>
                    <a:pt x="7144" y="26194"/>
                  </a:cubicBezTo>
                  <a:lnTo>
                    <a:pt x="7144" y="178594"/>
                  </a:lnTo>
                  <a:cubicBezTo>
                    <a:pt x="7144" y="189071"/>
                    <a:pt x="15716" y="197644"/>
                    <a:pt x="26194" y="197644"/>
                  </a:cubicBezTo>
                  <a:lnTo>
                    <a:pt x="197644" y="197644"/>
                  </a:lnTo>
                  <a:cubicBezTo>
                    <a:pt x="208121" y="197644"/>
                    <a:pt x="216694" y="189071"/>
                    <a:pt x="216694" y="178594"/>
                  </a:cubicBezTo>
                  <a:lnTo>
                    <a:pt x="216694" y="26194"/>
                  </a:lnTo>
                  <a:cubicBezTo>
                    <a:pt x="216694" y="15716"/>
                    <a:pt x="208121" y="7144"/>
                    <a:pt x="197644" y="7144"/>
                  </a:cubicBezTo>
                  <a:close/>
                  <a:moveTo>
                    <a:pt x="73819" y="26194"/>
                  </a:moveTo>
                  <a:lnTo>
                    <a:pt x="102394" y="26194"/>
                  </a:lnTo>
                  <a:lnTo>
                    <a:pt x="102394" y="45244"/>
                  </a:lnTo>
                  <a:lnTo>
                    <a:pt x="73819" y="45244"/>
                  </a:lnTo>
                  <a:lnTo>
                    <a:pt x="73819" y="26194"/>
                  </a:lnTo>
                  <a:close/>
                  <a:moveTo>
                    <a:pt x="26194" y="26194"/>
                  </a:moveTo>
                  <a:lnTo>
                    <a:pt x="54769" y="26194"/>
                  </a:lnTo>
                  <a:lnTo>
                    <a:pt x="54769" y="45244"/>
                  </a:lnTo>
                  <a:lnTo>
                    <a:pt x="26194" y="45244"/>
                  </a:lnTo>
                  <a:lnTo>
                    <a:pt x="26194" y="26194"/>
                  </a:lnTo>
                  <a:close/>
                  <a:moveTo>
                    <a:pt x="197644" y="178594"/>
                  </a:moveTo>
                  <a:lnTo>
                    <a:pt x="26194" y="178594"/>
                  </a:lnTo>
                  <a:lnTo>
                    <a:pt x="26194" y="140494"/>
                  </a:lnTo>
                  <a:lnTo>
                    <a:pt x="45244" y="140494"/>
                  </a:lnTo>
                  <a:cubicBezTo>
                    <a:pt x="48101" y="140494"/>
                    <a:pt x="50006" y="139541"/>
                    <a:pt x="51911" y="137636"/>
                  </a:cubicBezTo>
                  <a:lnTo>
                    <a:pt x="64294" y="125254"/>
                  </a:lnTo>
                  <a:lnTo>
                    <a:pt x="86201" y="147161"/>
                  </a:lnTo>
                  <a:cubicBezTo>
                    <a:pt x="88106" y="149066"/>
                    <a:pt x="90011" y="150019"/>
                    <a:pt x="92869" y="150019"/>
                  </a:cubicBezTo>
                  <a:cubicBezTo>
                    <a:pt x="92869" y="150019"/>
                    <a:pt x="92869" y="150019"/>
                    <a:pt x="93821" y="150019"/>
                  </a:cubicBezTo>
                  <a:cubicBezTo>
                    <a:pt x="96679" y="150019"/>
                    <a:pt x="98584" y="148114"/>
                    <a:pt x="100489" y="146209"/>
                  </a:cubicBezTo>
                  <a:lnTo>
                    <a:pt x="131921" y="107156"/>
                  </a:lnTo>
                  <a:lnTo>
                    <a:pt x="162401" y="137636"/>
                  </a:lnTo>
                  <a:cubicBezTo>
                    <a:pt x="166211" y="141446"/>
                    <a:pt x="171926" y="141446"/>
                    <a:pt x="175736" y="137636"/>
                  </a:cubicBezTo>
                  <a:lnTo>
                    <a:pt x="191929" y="121444"/>
                  </a:lnTo>
                  <a:lnTo>
                    <a:pt x="197644" y="121444"/>
                  </a:lnTo>
                  <a:lnTo>
                    <a:pt x="197644" y="178594"/>
                  </a:lnTo>
                  <a:close/>
                  <a:moveTo>
                    <a:pt x="197644" y="102394"/>
                  </a:moveTo>
                  <a:lnTo>
                    <a:pt x="188119" y="102394"/>
                  </a:lnTo>
                  <a:cubicBezTo>
                    <a:pt x="185261" y="102394"/>
                    <a:pt x="183356" y="103346"/>
                    <a:pt x="181451" y="105251"/>
                  </a:cubicBezTo>
                  <a:lnTo>
                    <a:pt x="169069" y="117634"/>
                  </a:lnTo>
                  <a:lnTo>
                    <a:pt x="137636" y="86201"/>
                  </a:lnTo>
                  <a:cubicBezTo>
                    <a:pt x="135731" y="84296"/>
                    <a:pt x="132874" y="83344"/>
                    <a:pt x="130016" y="83344"/>
                  </a:cubicBezTo>
                  <a:cubicBezTo>
                    <a:pt x="127159" y="83344"/>
                    <a:pt x="125254" y="85249"/>
                    <a:pt x="123349" y="87154"/>
                  </a:cubicBezTo>
                  <a:lnTo>
                    <a:pt x="91916" y="126206"/>
                  </a:lnTo>
                  <a:lnTo>
                    <a:pt x="70961" y="105251"/>
                  </a:lnTo>
                  <a:cubicBezTo>
                    <a:pt x="67151" y="101441"/>
                    <a:pt x="61436" y="101441"/>
                    <a:pt x="57626" y="105251"/>
                  </a:cubicBezTo>
                  <a:lnTo>
                    <a:pt x="41434" y="121444"/>
                  </a:lnTo>
                  <a:lnTo>
                    <a:pt x="26194" y="121444"/>
                  </a:lnTo>
                  <a:lnTo>
                    <a:pt x="26194" y="64294"/>
                  </a:lnTo>
                  <a:lnTo>
                    <a:pt x="197644" y="64294"/>
                  </a:lnTo>
                  <a:lnTo>
                    <a:pt x="197644" y="102394"/>
                  </a:lnTo>
                  <a:close/>
                  <a:moveTo>
                    <a:pt x="197644" y="45244"/>
                  </a:moveTo>
                  <a:lnTo>
                    <a:pt x="121444" y="45244"/>
                  </a:lnTo>
                  <a:lnTo>
                    <a:pt x="121444" y="26194"/>
                  </a:lnTo>
                  <a:lnTo>
                    <a:pt x="197644" y="26194"/>
                  </a:lnTo>
                  <a:lnTo>
                    <a:pt x="197644" y="45244"/>
                  </a:lnTo>
                  <a:close/>
                </a:path>
              </a:pathLst>
            </a:custGeom>
            <a:solidFill>
              <a:schemeClr val="accent2">
                <a:lumMod val="40000"/>
                <a:lumOff val="60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pSp>
        <p:nvGrpSpPr>
          <p:cNvPr id="103" name="Group 102">
            <a:extLst>
              <a:ext uri="{FF2B5EF4-FFF2-40B4-BE49-F238E27FC236}">
                <a16:creationId xmlns:a16="http://schemas.microsoft.com/office/drawing/2014/main" id="{AD318200-CA96-7908-8985-CEFFDE8C7ABC}"/>
              </a:ext>
            </a:extLst>
          </p:cNvPr>
          <p:cNvGrpSpPr/>
          <p:nvPr/>
        </p:nvGrpSpPr>
        <p:grpSpPr>
          <a:xfrm>
            <a:off x="2574243" y="1422591"/>
            <a:ext cx="7732315" cy="830997"/>
            <a:chOff x="2716868" y="1844365"/>
            <a:chExt cx="7732315" cy="830997"/>
          </a:xfrm>
        </p:grpSpPr>
        <p:grpSp>
          <p:nvGrpSpPr>
            <p:cNvPr id="104" name="Group 103">
              <a:extLst>
                <a:ext uri="{FF2B5EF4-FFF2-40B4-BE49-F238E27FC236}">
                  <a16:creationId xmlns:a16="http://schemas.microsoft.com/office/drawing/2014/main" id="{55DA4A52-C1C2-9E00-2E94-E622A9ABA1E7}"/>
                </a:ext>
              </a:extLst>
            </p:cNvPr>
            <p:cNvGrpSpPr/>
            <p:nvPr/>
          </p:nvGrpSpPr>
          <p:grpSpPr>
            <a:xfrm>
              <a:off x="2716868" y="1844365"/>
              <a:ext cx="7732315" cy="830997"/>
              <a:chOff x="1769415" y="1436741"/>
              <a:chExt cx="7732315" cy="830997"/>
            </a:xfrm>
          </p:grpSpPr>
          <p:sp>
            <p:nvSpPr>
              <p:cNvPr id="115" name="TextBox 114">
                <a:extLst>
                  <a:ext uri="{FF2B5EF4-FFF2-40B4-BE49-F238E27FC236}">
                    <a16:creationId xmlns:a16="http://schemas.microsoft.com/office/drawing/2014/main" id="{8974CA9B-6DDB-9449-DEAF-BFC033BFC8F3}"/>
                  </a:ext>
                </a:extLst>
              </p:cNvPr>
              <p:cNvSpPr txBox="1"/>
              <p:nvPr/>
            </p:nvSpPr>
            <p:spPr>
              <a:xfrm>
                <a:off x="7676550" y="1495912"/>
                <a:ext cx="1825180" cy="338554"/>
              </a:xfrm>
              <a:prstGeom prst="rect">
                <a:avLst/>
              </a:prstGeom>
              <a:noFill/>
            </p:spPr>
            <p:txBody>
              <a:bodyPr wrap="non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6B767D"/>
                    </a:solidFill>
                    <a:effectLst/>
                    <a:uLnTx/>
                    <a:uFillTx/>
                    <a:latin typeface="Arial" panose="020B0604020202020204"/>
                    <a:ea typeface="+mn-ea"/>
                    <a:cs typeface="+mn-cs"/>
                  </a:rPr>
                  <a:t>Annual Statements</a:t>
                </a:r>
              </a:p>
            </p:txBody>
          </p:sp>
          <p:sp>
            <p:nvSpPr>
              <p:cNvPr id="116" name="TextBox 115">
                <a:extLst>
                  <a:ext uri="{FF2B5EF4-FFF2-40B4-BE49-F238E27FC236}">
                    <a16:creationId xmlns:a16="http://schemas.microsoft.com/office/drawing/2014/main" id="{9C8E02F5-2A7A-D501-B3C1-1E37B0F543E0}"/>
                  </a:ext>
                </a:extLst>
              </p:cNvPr>
              <p:cNvSpPr txBox="1"/>
              <p:nvPr/>
            </p:nvSpPr>
            <p:spPr>
              <a:xfrm>
                <a:off x="1769415" y="1436741"/>
                <a:ext cx="5873723" cy="830997"/>
              </a:xfrm>
              <a:prstGeom prst="rect">
                <a:avLst/>
              </a:prstGeom>
              <a:noFill/>
            </p:spPr>
            <p:txBody>
              <a:bodyPr wrap="none" rtlCol="0">
                <a:spAutoFit/>
              </a:bodyPr>
              <a:lstStyle/>
              <a:p>
                <a:pPr lvl="0" algn="r">
                  <a:defRPr/>
                </a:pPr>
                <a:r>
                  <a:rPr lang="en-US" sz="2400" b="1" dirty="0">
                    <a:solidFill>
                      <a:srgbClr val="384951"/>
                    </a:solidFill>
                  </a:rPr>
                  <a:t>{{</a:t>
                </a:r>
                <a:r>
                  <a:rPr lang="en-US" sz="2400" b="1" dirty="0" err="1">
                    <a:solidFill>
                      <a:srgbClr val="384951"/>
                    </a:solidFill>
                  </a:rPr>
                  <a:t>val:vhc</a:t>
                </a:r>
                <a:r>
                  <a:rPr lang="en-US" sz="2400" b="1" dirty="0">
                    <a:solidFill>
                      <a:srgbClr val="384951"/>
                    </a:solidFill>
                  </a:rPr>
                  <a:t>--query_counts.csv[1:11]}}</a:t>
                </a:r>
                <a:r>
                  <a:rPr kumimoji="0" lang="en-US" sz="2400" b="1" i="0" u="none" strike="noStrike" kern="1200" cap="none" spc="0" normalizeH="0" baseline="0" noProof="0" dirty="0">
                    <a:ln>
                      <a:noFill/>
                    </a:ln>
                    <a:solidFill>
                      <a:srgbClr val="384951"/>
                    </a:solidFill>
                    <a:effectLst/>
                    <a:uLnTx/>
                    <a:uFillTx/>
                    <a:latin typeface="Arial" panose="020B0604020202020204"/>
                    <a:ea typeface="+mn-ea"/>
                    <a:cs typeface="+mn-cs"/>
                  </a:rPr>
                  <a:t>B</a:t>
                </a:r>
              </a:p>
              <a:p>
                <a:pPr algn="r">
                  <a:defRPr/>
                </a:pPr>
                <a:r>
                  <a:rPr lang="en-US" sz="2400" b="1" dirty="0">
                    <a:solidFill>
                      <a:srgbClr val="384951"/>
                    </a:solidFill>
                  </a:rPr>
                  <a:t>{{</a:t>
                </a:r>
                <a:r>
                  <a:rPr lang="en-US" sz="2400" b="1" dirty="0" err="1">
                    <a:solidFill>
                      <a:srgbClr val="384951"/>
                    </a:solidFill>
                  </a:rPr>
                  <a:t>val:vhc</a:t>
                </a:r>
                <a:r>
                  <a:rPr lang="en-US" sz="2400" b="1" dirty="0">
                    <a:solidFill>
                      <a:srgbClr val="384951"/>
                    </a:solidFill>
                  </a:rPr>
                  <a:t>--query_counts.csv[1:25]}}</a:t>
                </a:r>
                <a:r>
                  <a:rPr kumimoji="0" lang="en-US" sz="2400" b="1" i="0" u="none" strike="noStrike" kern="1200" cap="none" spc="0" normalizeH="0" baseline="0" noProof="0" dirty="0">
                    <a:ln>
                      <a:noFill/>
                    </a:ln>
                    <a:solidFill>
                      <a:srgbClr val="384951"/>
                    </a:solidFill>
                    <a:effectLst/>
                    <a:uLnTx/>
                    <a:uFillTx/>
                    <a:latin typeface="Arial" panose="020B0604020202020204"/>
                    <a:ea typeface="+mn-ea"/>
                    <a:cs typeface="+mn-cs"/>
                  </a:rPr>
                  <a:t>B</a:t>
                </a:r>
              </a:p>
            </p:txBody>
          </p:sp>
        </p:grpSp>
        <p:grpSp>
          <p:nvGrpSpPr>
            <p:cNvPr id="105" name="Group 104">
              <a:extLst>
                <a:ext uri="{FF2B5EF4-FFF2-40B4-BE49-F238E27FC236}">
                  <a16:creationId xmlns:a16="http://schemas.microsoft.com/office/drawing/2014/main" id="{E761A144-5B06-1829-60AF-3D7D0AB64F1B}"/>
                </a:ext>
              </a:extLst>
            </p:cNvPr>
            <p:cNvGrpSpPr/>
            <p:nvPr/>
          </p:nvGrpSpPr>
          <p:grpSpPr>
            <a:xfrm>
              <a:off x="6301268" y="1906049"/>
              <a:ext cx="1185532" cy="324000"/>
              <a:chOff x="6301268" y="1906049"/>
              <a:chExt cx="1185532" cy="324000"/>
            </a:xfrm>
          </p:grpSpPr>
          <p:grpSp>
            <p:nvGrpSpPr>
              <p:cNvPr id="106" name="Group 105">
                <a:extLst>
                  <a:ext uri="{FF2B5EF4-FFF2-40B4-BE49-F238E27FC236}">
                    <a16:creationId xmlns:a16="http://schemas.microsoft.com/office/drawing/2014/main" id="{EB773E02-0F97-0967-7C82-E4B97A032F6F}"/>
                  </a:ext>
                </a:extLst>
              </p:cNvPr>
              <p:cNvGrpSpPr>
                <a:grpSpLocks noChangeAspect="1"/>
              </p:cNvGrpSpPr>
              <p:nvPr/>
            </p:nvGrpSpPr>
            <p:grpSpPr>
              <a:xfrm>
                <a:off x="6301268" y="1906049"/>
                <a:ext cx="324000" cy="324000"/>
                <a:chOff x="9402318" y="3483102"/>
                <a:chExt cx="381000" cy="381000"/>
              </a:xfrm>
              <a:solidFill>
                <a:schemeClr val="accent2">
                  <a:lumMod val="40000"/>
                  <a:lumOff val="60000"/>
                </a:schemeClr>
              </a:solidFill>
            </p:grpSpPr>
            <p:sp>
              <p:nvSpPr>
                <p:cNvPr id="113" name="Freeform 128">
                  <a:extLst>
                    <a:ext uri="{FF2B5EF4-FFF2-40B4-BE49-F238E27FC236}">
                      <a16:creationId xmlns:a16="http://schemas.microsoft.com/office/drawing/2014/main" id="{8E7BACAA-5A11-430E-EBD7-1F26DDF94869}"/>
                    </a:ext>
                  </a:extLst>
                </p:cNvPr>
                <p:cNvSpPr/>
                <p:nvPr/>
              </p:nvSpPr>
              <p:spPr>
                <a:xfrm>
                  <a:off x="9402318" y="3483102"/>
                  <a:ext cx="350520" cy="320040"/>
                </a:xfrm>
                <a:custGeom>
                  <a:avLst/>
                  <a:gdLst>
                    <a:gd name="connsiteX0" fmla="*/ 26194 w 219075"/>
                    <a:gd name="connsiteY0" fmla="*/ 64294 h 200025"/>
                    <a:gd name="connsiteX1" fmla="*/ 197644 w 219075"/>
                    <a:gd name="connsiteY1" fmla="*/ 64294 h 200025"/>
                    <a:gd name="connsiteX2" fmla="*/ 197644 w 219075"/>
                    <a:gd name="connsiteY2" fmla="*/ 102394 h 200025"/>
                    <a:gd name="connsiteX3" fmla="*/ 216694 w 219075"/>
                    <a:gd name="connsiteY3" fmla="*/ 102394 h 200025"/>
                    <a:gd name="connsiteX4" fmla="*/ 216694 w 219075"/>
                    <a:gd name="connsiteY4" fmla="*/ 26194 h 200025"/>
                    <a:gd name="connsiteX5" fmla="*/ 197644 w 219075"/>
                    <a:gd name="connsiteY5" fmla="*/ 7144 h 200025"/>
                    <a:gd name="connsiteX6" fmla="*/ 26194 w 219075"/>
                    <a:gd name="connsiteY6" fmla="*/ 7144 h 200025"/>
                    <a:gd name="connsiteX7" fmla="*/ 7144 w 219075"/>
                    <a:gd name="connsiteY7" fmla="*/ 26194 h 200025"/>
                    <a:gd name="connsiteX8" fmla="*/ 7144 w 219075"/>
                    <a:gd name="connsiteY8" fmla="*/ 178594 h 200025"/>
                    <a:gd name="connsiteX9" fmla="*/ 26194 w 219075"/>
                    <a:gd name="connsiteY9" fmla="*/ 197644 h 200025"/>
                    <a:gd name="connsiteX10" fmla="*/ 102394 w 219075"/>
                    <a:gd name="connsiteY10" fmla="*/ 197644 h 200025"/>
                    <a:gd name="connsiteX11" fmla="*/ 102394 w 219075"/>
                    <a:gd name="connsiteY11" fmla="*/ 178594 h 200025"/>
                    <a:gd name="connsiteX12" fmla="*/ 26194 w 219075"/>
                    <a:gd name="connsiteY12" fmla="*/ 178594 h 200025"/>
                    <a:gd name="connsiteX13" fmla="*/ 26194 w 219075"/>
                    <a:gd name="connsiteY13" fmla="*/ 64294 h 200025"/>
                    <a:gd name="connsiteX14" fmla="*/ 121444 w 219075"/>
                    <a:gd name="connsiteY14" fmla="*/ 26194 h 200025"/>
                    <a:gd name="connsiteX15" fmla="*/ 197644 w 219075"/>
                    <a:gd name="connsiteY15" fmla="*/ 26194 h 200025"/>
                    <a:gd name="connsiteX16" fmla="*/ 197644 w 219075"/>
                    <a:gd name="connsiteY16" fmla="*/ 45244 h 200025"/>
                    <a:gd name="connsiteX17" fmla="*/ 121444 w 219075"/>
                    <a:gd name="connsiteY17" fmla="*/ 45244 h 200025"/>
                    <a:gd name="connsiteX18" fmla="*/ 121444 w 219075"/>
                    <a:gd name="connsiteY18" fmla="*/ 26194 h 200025"/>
                    <a:gd name="connsiteX19" fmla="*/ 73819 w 219075"/>
                    <a:gd name="connsiteY19" fmla="*/ 26194 h 200025"/>
                    <a:gd name="connsiteX20" fmla="*/ 102394 w 219075"/>
                    <a:gd name="connsiteY20" fmla="*/ 26194 h 200025"/>
                    <a:gd name="connsiteX21" fmla="*/ 102394 w 219075"/>
                    <a:gd name="connsiteY21" fmla="*/ 45244 h 200025"/>
                    <a:gd name="connsiteX22" fmla="*/ 73819 w 219075"/>
                    <a:gd name="connsiteY22" fmla="*/ 45244 h 200025"/>
                    <a:gd name="connsiteX23" fmla="*/ 73819 w 219075"/>
                    <a:gd name="connsiteY23" fmla="*/ 26194 h 200025"/>
                    <a:gd name="connsiteX24" fmla="*/ 26194 w 219075"/>
                    <a:gd name="connsiteY24" fmla="*/ 26194 h 200025"/>
                    <a:gd name="connsiteX25" fmla="*/ 54769 w 219075"/>
                    <a:gd name="connsiteY25" fmla="*/ 26194 h 200025"/>
                    <a:gd name="connsiteX26" fmla="*/ 54769 w 219075"/>
                    <a:gd name="connsiteY26" fmla="*/ 45244 h 200025"/>
                    <a:gd name="connsiteX27" fmla="*/ 26194 w 219075"/>
                    <a:gd name="connsiteY27" fmla="*/ 45244 h 200025"/>
                    <a:gd name="connsiteX28" fmla="*/ 26194 w 219075"/>
                    <a:gd name="connsiteY28" fmla="*/ 2619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9075" h="200025">
                      <a:moveTo>
                        <a:pt x="26194" y="64294"/>
                      </a:moveTo>
                      <a:lnTo>
                        <a:pt x="197644" y="64294"/>
                      </a:lnTo>
                      <a:lnTo>
                        <a:pt x="197644" y="102394"/>
                      </a:lnTo>
                      <a:lnTo>
                        <a:pt x="216694" y="102394"/>
                      </a:lnTo>
                      <a:lnTo>
                        <a:pt x="216694" y="26194"/>
                      </a:lnTo>
                      <a:cubicBezTo>
                        <a:pt x="216694" y="15716"/>
                        <a:pt x="208121" y="7144"/>
                        <a:pt x="197644" y="7144"/>
                      </a:cubicBezTo>
                      <a:lnTo>
                        <a:pt x="26194" y="7144"/>
                      </a:lnTo>
                      <a:cubicBezTo>
                        <a:pt x="15716" y="7144"/>
                        <a:pt x="7144" y="15716"/>
                        <a:pt x="7144" y="26194"/>
                      </a:cubicBezTo>
                      <a:lnTo>
                        <a:pt x="7144" y="178594"/>
                      </a:lnTo>
                      <a:cubicBezTo>
                        <a:pt x="7144" y="189071"/>
                        <a:pt x="15716" y="197644"/>
                        <a:pt x="26194" y="197644"/>
                      </a:cubicBezTo>
                      <a:lnTo>
                        <a:pt x="102394" y="197644"/>
                      </a:lnTo>
                      <a:lnTo>
                        <a:pt x="102394" y="178594"/>
                      </a:lnTo>
                      <a:lnTo>
                        <a:pt x="26194" y="178594"/>
                      </a:lnTo>
                      <a:lnTo>
                        <a:pt x="26194" y="64294"/>
                      </a:lnTo>
                      <a:close/>
                      <a:moveTo>
                        <a:pt x="121444" y="26194"/>
                      </a:moveTo>
                      <a:lnTo>
                        <a:pt x="197644" y="26194"/>
                      </a:lnTo>
                      <a:lnTo>
                        <a:pt x="197644" y="45244"/>
                      </a:lnTo>
                      <a:lnTo>
                        <a:pt x="121444" y="45244"/>
                      </a:lnTo>
                      <a:lnTo>
                        <a:pt x="121444" y="26194"/>
                      </a:lnTo>
                      <a:close/>
                      <a:moveTo>
                        <a:pt x="73819" y="26194"/>
                      </a:moveTo>
                      <a:lnTo>
                        <a:pt x="102394" y="26194"/>
                      </a:lnTo>
                      <a:lnTo>
                        <a:pt x="102394" y="45244"/>
                      </a:lnTo>
                      <a:lnTo>
                        <a:pt x="73819" y="45244"/>
                      </a:lnTo>
                      <a:lnTo>
                        <a:pt x="73819" y="26194"/>
                      </a:lnTo>
                      <a:close/>
                      <a:moveTo>
                        <a:pt x="26194" y="26194"/>
                      </a:moveTo>
                      <a:lnTo>
                        <a:pt x="54769" y="26194"/>
                      </a:lnTo>
                      <a:lnTo>
                        <a:pt x="54769" y="45244"/>
                      </a:lnTo>
                      <a:lnTo>
                        <a:pt x="26194" y="45244"/>
                      </a:lnTo>
                      <a:lnTo>
                        <a:pt x="26194" y="2619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14" name="Freeform 129">
                  <a:extLst>
                    <a:ext uri="{FF2B5EF4-FFF2-40B4-BE49-F238E27FC236}">
                      <a16:creationId xmlns:a16="http://schemas.microsoft.com/office/drawing/2014/main" id="{E615F5AA-5BB2-18F4-29D6-3A08B2E99044}"/>
                    </a:ext>
                  </a:extLst>
                </p:cNvPr>
                <p:cNvSpPr/>
                <p:nvPr/>
              </p:nvSpPr>
              <p:spPr>
                <a:xfrm>
                  <a:off x="9585198" y="3665982"/>
                  <a:ext cx="198120" cy="198120"/>
                </a:xfrm>
                <a:custGeom>
                  <a:avLst/>
                  <a:gdLst>
                    <a:gd name="connsiteX0" fmla="*/ 121444 w 123825"/>
                    <a:gd name="connsiteY0" fmla="*/ 73819 h 123825"/>
                    <a:gd name="connsiteX1" fmla="*/ 121444 w 123825"/>
                    <a:gd name="connsiteY1" fmla="*/ 54769 h 123825"/>
                    <a:gd name="connsiteX2" fmla="*/ 110966 w 123825"/>
                    <a:gd name="connsiteY2" fmla="*/ 54769 h 123825"/>
                    <a:gd name="connsiteX3" fmla="*/ 104299 w 123825"/>
                    <a:gd name="connsiteY3" fmla="*/ 37624 h 123825"/>
                    <a:gd name="connsiteX4" fmla="*/ 111919 w 123825"/>
                    <a:gd name="connsiteY4" fmla="*/ 30004 h 123825"/>
                    <a:gd name="connsiteX5" fmla="*/ 98584 w 123825"/>
                    <a:gd name="connsiteY5" fmla="*/ 16669 h 123825"/>
                    <a:gd name="connsiteX6" fmla="*/ 90964 w 123825"/>
                    <a:gd name="connsiteY6" fmla="*/ 24289 h 123825"/>
                    <a:gd name="connsiteX7" fmla="*/ 73819 w 123825"/>
                    <a:gd name="connsiteY7" fmla="*/ 17621 h 123825"/>
                    <a:gd name="connsiteX8" fmla="*/ 73819 w 123825"/>
                    <a:gd name="connsiteY8" fmla="*/ 7144 h 123825"/>
                    <a:gd name="connsiteX9" fmla="*/ 54769 w 123825"/>
                    <a:gd name="connsiteY9" fmla="*/ 7144 h 123825"/>
                    <a:gd name="connsiteX10" fmla="*/ 54769 w 123825"/>
                    <a:gd name="connsiteY10" fmla="*/ 17621 h 123825"/>
                    <a:gd name="connsiteX11" fmla="*/ 37624 w 123825"/>
                    <a:gd name="connsiteY11" fmla="*/ 24289 h 123825"/>
                    <a:gd name="connsiteX12" fmla="*/ 30003 w 123825"/>
                    <a:gd name="connsiteY12" fmla="*/ 16669 h 123825"/>
                    <a:gd name="connsiteX13" fmla="*/ 16669 w 123825"/>
                    <a:gd name="connsiteY13" fmla="*/ 30004 h 123825"/>
                    <a:gd name="connsiteX14" fmla="*/ 24289 w 123825"/>
                    <a:gd name="connsiteY14" fmla="*/ 37624 h 123825"/>
                    <a:gd name="connsiteX15" fmla="*/ 17621 w 123825"/>
                    <a:gd name="connsiteY15" fmla="*/ 54769 h 123825"/>
                    <a:gd name="connsiteX16" fmla="*/ 7144 w 123825"/>
                    <a:gd name="connsiteY16" fmla="*/ 54769 h 123825"/>
                    <a:gd name="connsiteX17" fmla="*/ 7144 w 123825"/>
                    <a:gd name="connsiteY17" fmla="*/ 73819 h 123825"/>
                    <a:gd name="connsiteX18" fmla="*/ 17621 w 123825"/>
                    <a:gd name="connsiteY18" fmla="*/ 73819 h 123825"/>
                    <a:gd name="connsiteX19" fmla="*/ 24289 w 123825"/>
                    <a:gd name="connsiteY19" fmla="*/ 90964 h 123825"/>
                    <a:gd name="connsiteX20" fmla="*/ 16669 w 123825"/>
                    <a:gd name="connsiteY20" fmla="*/ 98584 h 123825"/>
                    <a:gd name="connsiteX21" fmla="*/ 30003 w 123825"/>
                    <a:gd name="connsiteY21" fmla="*/ 111919 h 123825"/>
                    <a:gd name="connsiteX22" fmla="*/ 37624 w 123825"/>
                    <a:gd name="connsiteY22" fmla="*/ 104299 h 123825"/>
                    <a:gd name="connsiteX23" fmla="*/ 54769 w 123825"/>
                    <a:gd name="connsiteY23" fmla="*/ 110966 h 123825"/>
                    <a:gd name="connsiteX24" fmla="*/ 54769 w 123825"/>
                    <a:gd name="connsiteY24" fmla="*/ 121444 h 123825"/>
                    <a:gd name="connsiteX25" fmla="*/ 73819 w 123825"/>
                    <a:gd name="connsiteY25" fmla="*/ 121444 h 123825"/>
                    <a:gd name="connsiteX26" fmla="*/ 73819 w 123825"/>
                    <a:gd name="connsiteY26" fmla="*/ 110966 h 123825"/>
                    <a:gd name="connsiteX27" fmla="*/ 90964 w 123825"/>
                    <a:gd name="connsiteY27" fmla="*/ 104299 h 123825"/>
                    <a:gd name="connsiteX28" fmla="*/ 98584 w 123825"/>
                    <a:gd name="connsiteY28" fmla="*/ 111919 h 123825"/>
                    <a:gd name="connsiteX29" fmla="*/ 111919 w 123825"/>
                    <a:gd name="connsiteY29" fmla="*/ 98584 h 123825"/>
                    <a:gd name="connsiteX30" fmla="*/ 104299 w 123825"/>
                    <a:gd name="connsiteY30" fmla="*/ 90964 h 123825"/>
                    <a:gd name="connsiteX31" fmla="*/ 110966 w 123825"/>
                    <a:gd name="connsiteY31" fmla="*/ 73819 h 123825"/>
                    <a:gd name="connsiteX32" fmla="*/ 121444 w 123825"/>
                    <a:gd name="connsiteY32" fmla="*/ 73819 h 123825"/>
                    <a:gd name="connsiteX33" fmla="*/ 64294 w 123825"/>
                    <a:gd name="connsiteY33" fmla="*/ 83344 h 123825"/>
                    <a:gd name="connsiteX34" fmla="*/ 45244 w 123825"/>
                    <a:gd name="connsiteY34" fmla="*/ 64294 h 123825"/>
                    <a:gd name="connsiteX35" fmla="*/ 64294 w 123825"/>
                    <a:gd name="connsiteY35" fmla="*/ 45244 h 123825"/>
                    <a:gd name="connsiteX36" fmla="*/ 83344 w 123825"/>
                    <a:gd name="connsiteY36" fmla="*/ 64294 h 123825"/>
                    <a:gd name="connsiteX37" fmla="*/ 64294 w 123825"/>
                    <a:gd name="connsiteY37" fmla="*/ 8334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3825" h="123825">
                      <a:moveTo>
                        <a:pt x="121444" y="73819"/>
                      </a:moveTo>
                      <a:lnTo>
                        <a:pt x="121444" y="54769"/>
                      </a:lnTo>
                      <a:lnTo>
                        <a:pt x="110966" y="54769"/>
                      </a:lnTo>
                      <a:cubicBezTo>
                        <a:pt x="110014" y="49054"/>
                        <a:pt x="107156" y="43339"/>
                        <a:pt x="104299" y="37624"/>
                      </a:cubicBezTo>
                      <a:lnTo>
                        <a:pt x="111919" y="30004"/>
                      </a:lnTo>
                      <a:lnTo>
                        <a:pt x="98584" y="16669"/>
                      </a:lnTo>
                      <a:lnTo>
                        <a:pt x="90964" y="24289"/>
                      </a:lnTo>
                      <a:cubicBezTo>
                        <a:pt x="86201" y="21431"/>
                        <a:pt x="80486" y="18574"/>
                        <a:pt x="73819" y="17621"/>
                      </a:cubicBezTo>
                      <a:lnTo>
                        <a:pt x="73819" y="7144"/>
                      </a:lnTo>
                      <a:lnTo>
                        <a:pt x="54769" y="7144"/>
                      </a:lnTo>
                      <a:lnTo>
                        <a:pt x="54769" y="17621"/>
                      </a:lnTo>
                      <a:cubicBezTo>
                        <a:pt x="49053" y="18574"/>
                        <a:pt x="43339" y="21431"/>
                        <a:pt x="37624" y="24289"/>
                      </a:cubicBezTo>
                      <a:lnTo>
                        <a:pt x="30003" y="16669"/>
                      </a:lnTo>
                      <a:lnTo>
                        <a:pt x="16669" y="30004"/>
                      </a:lnTo>
                      <a:lnTo>
                        <a:pt x="24289" y="37624"/>
                      </a:lnTo>
                      <a:cubicBezTo>
                        <a:pt x="21431" y="42386"/>
                        <a:pt x="18574" y="48101"/>
                        <a:pt x="17621" y="54769"/>
                      </a:cubicBezTo>
                      <a:lnTo>
                        <a:pt x="7144" y="54769"/>
                      </a:lnTo>
                      <a:lnTo>
                        <a:pt x="7144" y="73819"/>
                      </a:lnTo>
                      <a:lnTo>
                        <a:pt x="17621" y="73819"/>
                      </a:lnTo>
                      <a:cubicBezTo>
                        <a:pt x="18574" y="79534"/>
                        <a:pt x="21431" y="85249"/>
                        <a:pt x="24289" y="90964"/>
                      </a:cubicBezTo>
                      <a:lnTo>
                        <a:pt x="16669" y="98584"/>
                      </a:lnTo>
                      <a:lnTo>
                        <a:pt x="30003" y="111919"/>
                      </a:lnTo>
                      <a:lnTo>
                        <a:pt x="37624" y="104299"/>
                      </a:lnTo>
                      <a:cubicBezTo>
                        <a:pt x="42386" y="107156"/>
                        <a:pt x="48101" y="110014"/>
                        <a:pt x="54769" y="110966"/>
                      </a:cubicBezTo>
                      <a:lnTo>
                        <a:pt x="54769" y="121444"/>
                      </a:lnTo>
                      <a:lnTo>
                        <a:pt x="73819" y="121444"/>
                      </a:lnTo>
                      <a:lnTo>
                        <a:pt x="73819" y="110966"/>
                      </a:lnTo>
                      <a:cubicBezTo>
                        <a:pt x="79534" y="110014"/>
                        <a:pt x="85249" y="107156"/>
                        <a:pt x="90964" y="104299"/>
                      </a:cubicBezTo>
                      <a:lnTo>
                        <a:pt x="98584" y="111919"/>
                      </a:lnTo>
                      <a:lnTo>
                        <a:pt x="111919" y="98584"/>
                      </a:lnTo>
                      <a:lnTo>
                        <a:pt x="104299" y="90964"/>
                      </a:lnTo>
                      <a:cubicBezTo>
                        <a:pt x="107156" y="86201"/>
                        <a:pt x="110014" y="80486"/>
                        <a:pt x="110966" y="73819"/>
                      </a:cubicBezTo>
                      <a:lnTo>
                        <a:pt x="121444" y="73819"/>
                      </a:lnTo>
                      <a:close/>
                      <a:moveTo>
                        <a:pt x="64294" y="83344"/>
                      </a:moveTo>
                      <a:cubicBezTo>
                        <a:pt x="53816" y="83344"/>
                        <a:pt x="45244" y="74771"/>
                        <a:pt x="45244" y="64294"/>
                      </a:cubicBezTo>
                      <a:cubicBezTo>
                        <a:pt x="45244" y="53816"/>
                        <a:pt x="53816" y="45244"/>
                        <a:pt x="64294" y="45244"/>
                      </a:cubicBezTo>
                      <a:cubicBezTo>
                        <a:pt x="74771" y="45244"/>
                        <a:pt x="83344" y="53816"/>
                        <a:pt x="83344" y="64294"/>
                      </a:cubicBezTo>
                      <a:cubicBezTo>
                        <a:pt x="83344" y="74771"/>
                        <a:pt x="74771" y="83344"/>
                        <a:pt x="64294" y="833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pSp>
            <p:nvGrpSpPr>
              <p:cNvPr id="107" name="Group 106">
                <a:extLst>
                  <a:ext uri="{FF2B5EF4-FFF2-40B4-BE49-F238E27FC236}">
                    <a16:creationId xmlns:a16="http://schemas.microsoft.com/office/drawing/2014/main" id="{C5D8414B-5C1A-9B2F-84F2-072C49B78275}"/>
                  </a:ext>
                </a:extLst>
              </p:cNvPr>
              <p:cNvGrpSpPr>
                <a:grpSpLocks noChangeAspect="1"/>
              </p:cNvGrpSpPr>
              <p:nvPr/>
            </p:nvGrpSpPr>
            <p:grpSpPr>
              <a:xfrm>
                <a:off x="6732034" y="1906049"/>
                <a:ext cx="324000" cy="324000"/>
                <a:chOff x="9402318" y="3483102"/>
                <a:chExt cx="381000" cy="381000"/>
              </a:xfrm>
              <a:solidFill>
                <a:schemeClr val="accent2">
                  <a:lumMod val="40000"/>
                  <a:lumOff val="60000"/>
                </a:schemeClr>
              </a:solidFill>
            </p:grpSpPr>
            <p:sp>
              <p:nvSpPr>
                <p:cNvPr id="111" name="Freeform 126">
                  <a:extLst>
                    <a:ext uri="{FF2B5EF4-FFF2-40B4-BE49-F238E27FC236}">
                      <a16:creationId xmlns:a16="http://schemas.microsoft.com/office/drawing/2014/main" id="{9888E8DE-0C12-DED0-1867-3E5215C30123}"/>
                    </a:ext>
                  </a:extLst>
                </p:cNvPr>
                <p:cNvSpPr/>
                <p:nvPr/>
              </p:nvSpPr>
              <p:spPr>
                <a:xfrm>
                  <a:off x="9402318" y="3483102"/>
                  <a:ext cx="350520" cy="320040"/>
                </a:xfrm>
                <a:custGeom>
                  <a:avLst/>
                  <a:gdLst>
                    <a:gd name="connsiteX0" fmla="*/ 26194 w 219075"/>
                    <a:gd name="connsiteY0" fmla="*/ 64294 h 200025"/>
                    <a:gd name="connsiteX1" fmla="*/ 197644 w 219075"/>
                    <a:gd name="connsiteY1" fmla="*/ 64294 h 200025"/>
                    <a:gd name="connsiteX2" fmla="*/ 197644 w 219075"/>
                    <a:gd name="connsiteY2" fmla="*/ 102394 h 200025"/>
                    <a:gd name="connsiteX3" fmla="*/ 216694 w 219075"/>
                    <a:gd name="connsiteY3" fmla="*/ 102394 h 200025"/>
                    <a:gd name="connsiteX4" fmla="*/ 216694 w 219075"/>
                    <a:gd name="connsiteY4" fmla="*/ 26194 h 200025"/>
                    <a:gd name="connsiteX5" fmla="*/ 197644 w 219075"/>
                    <a:gd name="connsiteY5" fmla="*/ 7144 h 200025"/>
                    <a:gd name="connsiteX6" fmla="*/ 26194 w 219075"/>
                    <a:gd name="connsiteY6" fmla="*/ 7144 h 200025"/>
                    <a:gd name="connsiteX7" fmla="*/ 7144 w 219075"/>
                    <a:gd name="connsiteY7" fmla="*/ 26194 h 200025"/>
                    <a:gd name="connsiteX8" fmla="*/ 7144 w 219075"/>
                    <a:gd name="connsiteY8" fmla="*/ 178594 h 200025"/>
                    <a:gd name="connsiteX9" fmla="*/ 26194 w 219075"/>
                    <a:gd name="connsiteY9" fmla="*/ 197644 h 200025"/>
                    <a:gd name="connsiteX10" fmla="*/ 102394 w 219075"/>
                    <a:gd name="connsiteY10" fmla="*/ 197644 h 200025"/>
                    <a:gd name="connsiteX11" fmla="*/ 102394 w 219075"/>
                    <a:gd name="connsiteY11" fmla="*/ 178594 h 200025"/>
                    <a:gd name="connsiteX12" fmla="*/ 26194 w 219075"/>
                    <a:gd name="connsiteY12" fmla="*/ 178594 h 200025"/>
                    <a:gd name="connsiteX13" fmla="*/ 26194 w 219075"/>
                    <a:gd name="connsiteY13" fmla="*/ 64294 h 200025"/>
                    <a:gd name="connsiteX14" fmla="*/ 121444 w 219075"/>
                    <a:gd name="connsiteY14" fmla="*/ 26194 h 200025"/>
                    <a:gd name="connsiteX15" fmla="*/ 197644 w 219075"/>
                    <a:gd name="connsiteY15" fmla="*/ 26194 h 200025"/>
                    <a:gd name="connsiteX16" fmla="*/ 197644 w 219075"/>
                    <a:gd name="connsiteY16" fmla="*/ 45244 h 200025"/>
                    <a:gd name="connsiteX17" fmla="*/ 121444 w 219075"/>
                    <a:gd name="connsiteY17" fmla="*/ 45244 h 200025"/>
                    <a:gd name="connsiteX18" fmla="*/ 121444 w 219075"/>
                    <a:gd name="connsiteY18" fmla="*/ 26194 h 200025"/>
                    <a:gd name="connsiteX19" fmla="*/ 73819 w 219075"/>
                    <a:gd name="connsiteY19" fmla="*/ 26194 h 200025"/>
                    <a:gd name="connsiteX20" fmla="*/ 102394 w 219075"/>
                    <a:gd name="connsiteY20" fmla="*/ 26194 h 200025"/>
                    <a:gd name="connsiteX21" fmla="*/ 102394 w 219075"/>
                    <a:gd name="connsiteY21" fmla="*/ 45244 h 200025"/>
                    <a:gd name="connsiteX22" fmla="*/ 73819 w 219075"/>
                    <a:gd name="connsiteY22" fmla="*/ 45244 h 200025"/>
                    <a:gd name="connsiteX23" fmla="*/ 73819 w 219075"/>
                    <a:gd name="connsiteY23" fmla="*/ 26194 h 200025"/>
                    <a:gd name="connsiteX24" fmla="*/ 26194 w 219075"/>
                    <a:gd name="connsiteY24" fmla="*/ 26194 h 200025"/>
                    <a:gd name="connsiteX25" fmla="*/ 54769 w 219075"/>
                    <a:gd name="connsiteY25" fmla="*/ 26194 h 200025"/>
                    <a:gd name="connsiteX26" fmla="*/ 54769 w 219075"/>
                    <a:gd name="connsiteY26" fmla="*/ 45244 h 200025"/>
                    <a:gd name="connsiteX27" fmla="*/ 26194 w 219075"/>
                    <a:gd name="connsiteY27" fmla="*/ 45244 h 200025"/>
                    <a:gd name="connsiteX28" fmla="*/ 26194 w 219075"/>
                    <a:gd name="connsiteY28" fmla="*/ 2619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9075" h="200025">
                      <a:moveTo>
                        <a:pt x="26194" y="64294"/>
                      </a:moveTo>
                      <a:lnTo>
                        <a:pt x="197644" y="64294"/>
                      </a:lnTo>
                      <a:lnTo>
                        <a:pt x="197644" y="102394"/>
                      </a:lnTo>
                      <a:lnTo>
                        <a:pt x="216694" y="102394"/>
                      </a:lnTo>
                      <a:lnTo>
                        <a:pt x="216694" y="26194"/>
                      </a:lnTo>
                      <a:cubicBezTo>
                        <a:pt x="216694" y="15716"/>
                        <a:pt x="208121" y="7144"/>
                        <a:pt x="197644" y="7144"/>
                      </a:cubicBezTo>
                      <a:lnTo>
                        <a:pt x="26194" y="7144"/>
                      </a:lnTo>
                      <a:cubicBezTo>
                        <a:pt x="15716" y="7144"/>
                        <a:pt x="7144" y="15716"/>
                        <a:pt x="7144" y="26194"/>
                      </a:cubicBezTo>
                      <a:lnTo>
                        <a:pt x="7144" y="178594"/>
                      </a:lnTo>
                      <a:cubicBezTo>
                        <a:pt x="7144" y="189071"/>
                        <a:pt x="15716" y="197644"/>
                        <a:pt x="26194" y="197644"/>
                      </a:cubicBezTo>
                      <a:lnTo>
                        <a:pt x="102394" y="197644"/>
                      </a:lnTo>
                      <a:lnTo>
                        <a:pt x="102394" y="178594"/>
                      </a:lnTo>
                      <a:lnTo>
                        <a:pt x="26194" y="178594"/>
                      </a:lnTo>
                      <a:lnTo>
                        <a:pt x="26194" y="64294"/>
                      </a:lnTo>
                      <a:close/>
                      <a:moveTo>
                        <a:pt x="121444" y="26194"/>
                      </a:moveTo>
                      <a:lnTo>
                        <a:pt x="197644" y="26194"/>
                      </a:lnTo>
                      <a:lnTo>
                        <a:pt x="197644" y="45244"/>
                      </a:lnTo>
                      <a:lnTo>
                        <a:pt x="121444" y="45244"/>
                      </a:lnTo>
                      <a:lnTo>
                        <a:pt x="121444" y="26194"/>
                      </a:lnTo>
                      <a:close/>
                      <a:moveTo>
                        <a:pt x="73819" y="26194"/>
                      </a:moveTo>
                      <a:lnTo>
                        <a:pt x="102394" y="26194"/>
                      </a:lnTo>
                      <a:lnTo>
                        <a:pt x="102394" y="45244"/>
                      </a:lnTo>
                      <a:lnTo>
                        <a:pt x="73819" y="45244"/>
                      </a:lnTo>
                      <a:lnTo>
                        <a:pt x="73819" y="26194"/>
                      </a:lnTo>
                      <a:close/>
                      <a:moveTo>
                        <a:pt x="26194" y="26194"/>
                      </a:moveTo>
                      <a:lnTo>
                        <a:pt x="54769" y="26194"/>
                      </a:lnTo>
                      <a:lnTo>
                        <a:pt x="54769" y="45244"/>
                      </a:lnTo>
                      <a:lnTo>
                        <a:pt x="26194" y="45244"/>
                      </a:lnTo>
                      <a:lnTo>
                        <a:pt x="26194" y="2619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12" name="Freeform 127">
                  <a:extLst>
                    <a:ext uri="{FF2B5EF4-FFF2-40B4-BE49-F238E27FC236}">
                      <a16:creationId xmlns:a16="http://schemas.microsoft.com/office/drawing/2014/main" id="{5A6E6C85-5DFC-7D59-4EEB-CD5CCE5F5065}"/>
                    </a:ext>
                  </a:extLst>
                </p:cNvPr>
                <p:cNvSpPr/>
                <p:nvPr/>
              </p:nvSpPr>
              <p:spPr>
                <a:xfrm>
                  <a:off x="9585198" y="3665982"/>
                  <a:ext cx="198120" cy="198120"/>
                </a:xfrm>
                <a:custGeom>
                  <a:avLst/>
                  <a:gdLst>
                    <a:gd name="connsiteX0" fmla="*/ 121444 w 123825"/>
                    <a:gd name="connsiteY0" fmla="*/ 73819 h 123825"/>
                    <a:gd name="connsiteX1" fmla="*/ 121444 w 123825"/>
                    <a:gd name="connsiteY1" fmla="*/ 54769 h 123825"/>
                    <a:gd name="connsiteX2" fmla="*/ 110966 w 123825"/>
                    <a:gd name="connsiteY2" fmla="*/ 54769 h 123825"/>
                    <a:gd name="connsiteX3" fmla="*/ 104299 w 123825"/>
                    <a:gd name="connsiteY3" fmla="*/ 37624 h 123825"/>
                    <a:gd name="connsiteX4" fmla="*/ 111919 w 123825"/>
                    <a:gd name="connsiteY4" fmla="*/ 30004 h 123825"/>
                    <a:gd name="connsiteX5" fmla="*/ 98584 w 123825"/>
                    <a:gd name="connsiteY5" fmla="*/ 16669 h 123825"/>
                    <a:gd name="connsiteX6" fmla="*/ 90964 w 123825"/>
                    <a:gd name="connsiteY6" fmla="*/ 24289 h 123825"/>
                    <a:gd name="connsiteX7" fmla="*/ 73819 w 123825"/>
                    <a:gd name="connsiteY7" fmla="*/ 17621 h 123825"/>
                    <a:gd name="connsiteX8" fmla="*/ 73819 w 123825"/>
                    <a:gd name="connsiteY8" fmla="*/ 7144 h 123825"/>
                    <a:gd name="connsiteX9" fmla="*/ 54769 w 123825"/>
                    <a:gd name="connsiteY9" fmla="*/ 7144 h 123825"/>
                    <a:gd name="connsiteX10" fmla="*/ 54769 w 123825"/>
                    <a:gd name="connsiteY10" fmla="*/ 17621 h 123825"/>
                    <a:gd name="connsiteX11" fmla="*/ 37624 w 123825"/>
                    <a:gd name="connsiteY11" fmla="*/ 24289 h 123825"/>
                    <a:gd name="connsiteX12" fmla="*/ 30003 w 123825"/>
                    <a:gd name="connsiteY12" fmla="*/ 16669 h 123825"/>
                    <a:gd name="connsiteX13" fmla="*/ 16669 w 123825"/>
                    <a:gd name="connsiteY13" fmla="*/ 30004 h 123825"/>
                    <a:gd name="connsiteX14" fmla="*/ 24289 w 123825"/>
                    <a:gd name="connsiteY14" fmla="*/ 37624 h 123825"/>
                    <a:gd name="connsiteX15" fmla="*/ 17621 w 123825"/>
                    <a:gd name="connsiteY15" fmla="*/ 54769 h 123825"/>
                    <a:gd name="connsiteX16" fmla="*/ 7144 w 123825"/>
                    <a:gd name="connsiteY16" fmla="*/ 54769 h 123825"/>
                    <a:gd name="connsiteX17" fmla="*/ 7144 w 123825"/>
                    <a:gd name="connsiteY17" fmla="*/ 73819 h 123825"/>
                    <a:gd name="connsiteX18" fmla="*/ 17621 w 123825"/>
                    <a:gd name="connsiteY18" fmla="*/ 73819 h 123825"/>
                    <a:gd name="connsiteX19" fmla="*/ 24289 w 123825"/>
                    <a:gd name="connsiteY19" fmla="*/ 90964 h 123825"/>
                    <a:gd name="connsiteX20" fmla="*/ 16669 w 123825"/>
                    <a:gd name="connsiteY20" fmla="*/ 98584 h 123825"/>
                    <a:gd name="connsiteX21" fmla="*/ 30003 w 123825"/>
                    <a:gd name="connsiteY21" fmla="*/ 111919 h 123825"/>
                    <a:gd name="connsiteX22" fmla="*/ 37624 w 123825"/>
                    <a:gd name="connsiteY22" fmla="*/ 104299 h 123825"/>
                    <a:gd name="connsiteX23" fmla="*/ 54769 w 123825"/>
                    <a:gd name="connsiteY23" fmla="*/ 110966 h 123825"/>
                    <a:gd name="connsiteX24" fmla="*/ 54769 w 123825"/>
                    <a:gd name="connsiteY24" fmla="*/ 121444 h 123825"/>
                    <a:gd name="connsiteX25" fmla="*/ 73819 w 123825"/>
                    <a:gd name="connsiteY25" fmla="*/ 121444 h 123825"/>
                    <a:gd name="connsiteX26" fmla="*/ 73819 w 123825"/>
                    <a:gd name="connsiteY26" fmla="*/ 110966 h 123825"/>
                    <a:gd name="connsiteX27" fmla="*/ 90964 w 123825"/>
                    <a:gd name="connsiteY27" fmla="*/ 104299 h 123825"/>
                    <a:gd name="connsiteX28" fmla="*/ 98584 w 123825"/>
                    <a:gd name="connsiteY28" fmla="*/ 111919 h 123825"/>
                    <a:gd name="connsiteX29" fmla="*/ 111919 w 123825"/>
                    <a:gd name="connsiteY29" fmla="*/ 98584 h 123825"/>
                    <a:gd name="connsiteX30" fmla="*/ 104299 w 123825"/>
                    <a:gd name="connsiteY30" fmla="*/ 90964 h 123825"/>
                    <a:gd name="connsiteX31" fmla="*/ 110966 w 123825"/>
                    <a:gd name="connsiteY31" fmla="*/ 73819 h 123825"/>
                    <a:gd name="connsiteX32" fmla="*/ 121444 w 123825"/>
                    <a:gd name="connsiteY32" fmla="*/ 73819 h 123825"/>
                    <a:gd name="connsiteX33" fmla="*/ 64294 w 123825"/>
                    <a:gd name="connsiteY33" fmla="*/ 83344 h 123825"/>
                    <a:gd name="connsiteX34" fmla="*/ 45244 w 123825"/>
                    <a:gd name="connsiteY34" fmla="*/ 64294 h 123825"/>
                    <a:gd name="connsiteX35" fmla="*/ 64294 w 123825"/>
                    <a:gd name="connsiteY35" fmla="*/ 45244 h 123825"/>
                    <a:gd name="connsiteX36" fmla="*/ 83344 w 123825"/>
                    <a:gd name="connsiteY36" fmla="*/ 64294 h 123825"/>
                    <a:gd name="connsiteX37" fmla="*/ 64294 w 123825"/>
                    <a:gd name="connsiteY37" fmla="*/ 8334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3825" h="123825">
                      <a:moveTo>
                        <a:pt x="121444" y="73819"/>
                      </a:moveTo>
                      <a:lnTo>
                        <a:pt x="121444" y="54769"/>
                      </a:lnTo>
                      <a:lnTo>
                        <a:pt x="110966" y="54769"/>
                      </a:lnTo>
                      <a:cubicBezTo>
                        <a:pt x="110014" y="49054"/>
                        <a:pt x="107156" y="43339"/>
                        <a:pt x="104299" y="37624"/>
                      </a:cubicBezTo>
                      <a:lnTo>
                        <a:pt x="111919" y="30004"/>
                      </a:lnTo>
                      <a:lnTo>
                        <a:pt x="98584" y="16669"/>
                      </a:lnTo>
                      <a:lnTo>
                        <a:pt x="90964" y="24289"/>
                      </a:lnTo>
                      <a:cubicBezTo>
                        <a:pt x="86201" y="21431"/>
                        <a:pt x="80486" y="18574"/>
                        <a:pt x="73819" y="17621"/>
                      </a:cubicBezTo>
                      <a:lnTo>
                        <a:pt x="73819" y="7144"/>
                      </a:lnTo>
                      <a:lnTo>
                        <a:pt x="54769" y="7144"/>
                      </a:lnTo>
                      <a:lnTo>
                        <a:pt x="54769" y="17621"/>
                      </a:lnTo>
                      <a:cubicBezTo>
                        <a:pt x="49053" y="18574"/>
                        <a:pt x="43339" y="21431"/>
                        <a:pt x="37624" y="24289"/>
                      </a:cubicBezTo>
                      <a:lnTo>
                        <a:pt x="30003" y="16669"/>
                      </a:lnTo>
                      <a:lnTo>
                        <a:pt x="16669" y="30004"/>
                      </a:lnTo>
                      <a:lnTo>
                        <a:pt x="24289" y="37624"/>
                      </a:lnTo>
                      <a:cubicBezTo>
                        <a:pt x="21431" y="42386"/>
                        <a:pt x="18574" y="48101"/>
                        <a:pt x="17621" y="54769"/>
                      </a:cubicBezTo>
                      <a:lnTo>
                        <a:pt x="7144" y="54769"/>
                      </a:lnTo>
                      <a:lnTo>
                        <a:pt x="7144" y="73819"/>
                      </a:lnTo>
                      <a:lnTo>
                        <a:pt x="17621" y="73819"/>
                      </a:lnTo>
                      <a:cubicBezTo>
                        <a:pt x="18574" y="79534"/>
                        <a:pt x="21431" y="85249"/>
                        <a:pt x="24289" y="90964"/>
                      </a:cubicBezTo>
                      <a:lnTo>
                        <a:pt x="16669" y="98584"/>
                      </a:lnTo>
                      <a:lnTo>
                        <a:pt x="30003" y="111919"/>
                      </a:lnTo>
                      <a:lnTo>
                        <a:pt x="37624" y="104299"/>
                      </a:lnTo>
                      <a:cubicBezTo>
                        <a:pt x="42386" y="107156"/>
                        <a:pt x="48101" y="110014"/>
                        <a:pt x="54769" y="110966"/>
                      </a:cubicBezTo>
                      <a:lnTo>
                        <a:pt x="54769" y="121444"/>
                      </a:lnTo>
                      <a:lnTo>
                        <a:pt x="73819" y="121444"/>
                      </a:lnTo>
                      <a:lnTo>
                        <a:pt x="73819" y="110966"/>
                      </a:lnTo>
                      <a:cubicBezTo>
                        <a:pt x="79534" y="110014"/>
                        <a:pt x="85249" y="107156"/>
                        <a:pt x="90964" y="104299"/>
                      </a:cubicBezTo>
                      <a:lnTo>
                        <a:pt x="98584" y="111919"/>
                      </a:lnTo>
                      <a:lnTo>
                        <a:pt x="111919" y="98584"/>
                      </a:lnTo>
                      <a:lnTo>
                        <a:pt x="104299" y="90964"/>
                      </a:lnTo>
                      <a:cubicBezTo>
                        <a:pt x="107156" y="86201"/>
                        <a:pt x="110014" y="80486"/>
                        <a:pt x="110966" y="73819"/>
                      </a:cubicBezTo>
                      <a:lnTo>
                        <a:pt x="121444" y="73819"/>
                      </a:lnTo>
                      <a:close/>
                      <a:moveTo>
                        <a:pt x="64294" y="83344"/>
                      </a:moveTo>
                      <a:cubicBezTo>
                        <a:pt x="53816" y="83344"/>
                        <a:pt x="45244" y="74771"/>
                        <a:pt x="45244" y="64294"/>
                      </a:cubicBezTo>
                      <a:cubicBezTo>
                        <a:pt x="45244" y="53816"/>
                        <a:pt x="53816" y="45244"/>
                        <a:pt x="64294" y="45244"/>
                      </a:cubicBezTo>
                      <a:cubicBezTo>
                        <a:pt x="74771" y="45244"/>
                        <a:pt x="83344" y="53816"/>
                        <a:pt x="83344" y="64294"/>
                      </a:cubicBezTo>
                      <a:cubicBezTo>
                        <a:pt x="83344" y="74771"/>
                        <a:pt x="74771" y="83344"/>
                        <a:pt x="64294" y="833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pSp>
            <p:nvGrpSpPr>
              <p:cNvPr id="108" name="Group 107">
                <a:extLst>
                  <a:ext uri="{FF2B5EF4-FFF2-40B4-BE49-F238E27FC236}">
                    <a16:creationId xmlns:a16="http://schemas.microsoft.com/office/drawing/2014/main" id="{1DFDE27C-17E8-87D5-71CB-779F9886C2D6}"/>
                  </a:ext>
                </a:extLst>
              </p:cNvPr>
              <p:cNvGrpSpPr>
                <a:grpSpLocks noChangeAspect="1"/>
              </p:cNvGrpSpPr>
              <p:nvPr/>
            </p:nvGrpSpPr>
            <p:grpSpPr>
              <a:xfrm>
                <a:off x="7162800" y="1906049"/>
                <a:ext cx="324000" cy="324000"/>
                <a:chOff x="9402318" y="3483102"/>
                <a:chExt cx="381000" cy="381000"/>
              </a:xfrm>
              <a:solidFill>
                <a:schemeClr val="accent2">
                  <a:lumMod val="40000"/>
                  <a:lumOff val="60000"/>
                </a:schemeClr>
              </a:solidFill>
            </p:grpSpPr>
            <p:sp>
              <p:nvSpPr>
                <p:cNvPr id="109" name="Freeform 124">
                  <a:extLst>
                    <a:ext uri="{FF2B5EF4-FFF2-40B4-BE49-F238E27FC236}">
                      <a16:creationId xmlns:a16="http://schemas.microsoft.com/office/drawing/2014/main" id="{4B8B4F77-1EED-3015-EEA9-E3FAED701DCB}"/>
                    </a:ext>
                  </a:extLst>
                </p:cNvPr>
                <p:cNvSpPr/>
                <p:nvPr/>
              </p:nvSpPr>
              <p:spPr>
                <a:xfrm>
                  <a:off x="9402318" y="3483102"/>
                  <a:ext cx="350520" cy="320040"/>
                </a:xfrm>
                <a:custGeom>
                  <a:avLst/>
                  <a:gdLst>
                    <a:gd name="connsiteX0" fmla="*/ 26194 w 219075"/>
                    <a:gd name="connsiteY0" fmla="*/ 64294 h 200025"/>
                    <a:gd name="connsiteX1" fmla="*/ 197644 w 219075"/>
                    <a:gd name="connsiteY1" fmla="*/ 64294 h 200025"/>
                    <a:gd name="connsiteX2" fmla="*/ 197644 w 219075"/>
                    <a:gd name="connsiteY2" fmla="*/ 102394 h 200025"/>
                    <a:gd name="connsiteX3" fmla="*/ 216694 w 219075"/>
                    <a:gd name="connsiteY3" fmla="*/ 102394 h 200025"/>
                    <a:gd name="connsiteX4" fmla="*/ 216694 w 219075"/>
                    <a:gd name="connsiteY4" fmla="*/ 26194 h 200025"/>
                    <a:gd name="connsiteX5" fmla="*/ 197644 w 219075"/>
                    <a:gd name="connsiteY5" fmla="*/ 7144 h 200025"/>
                    <a:gd name="connsiteX6" fmla="*/ 26194 w 219075"/>
                    <a:gd name="connsiteY6" fmla="*/ 7144 h 200025"/>
                    <a:gd name="connsiteX7" fmla="*/ 7144 w 219075"/>
                    <a:gd name="connsiteY7" fmla="*/ 26194 h 200025"/>
                    <a:gd name="connsiteX8" fmla="*/ 7144 w 219075"/>
                    <a:gd name="connsiteY8" fmla="*/ 178594 h 200025"/>
                    <a:gd name="connsiteX9" fmla="*/ 26194 w 219075"/>
                    <a:gd name="connsiteY9" fmla="*/ 197644 h 200025"/>
                    <a:gd name="connsiteX10" fmla="*/ 102394 w 219075"/>
                    <a:gd name="connsiteY10" fmla="*/ 197644 h 200025"/>
                    <a:gd name="connsiteX11" fmla="*/ 102394 w 219075"/>
                    <a:gd name="connsiteY11" fmla="*/ 178594 h 200025"/>
                    <a:gd name="connsiteX12" fmla="*/ 26194 w 219075"/>
                    <a:gd name="connsiteY12" fmla="*/ 178594 h 200025"/>
                    <a:gd name="connsiteX13" fmla="*/ 26194 w 219075"/>
                    <a:gd name="connsiteY13" fmla="*/ 64294 h 200025"/>
                    <a:gd name="connsiteX14" fmla="*/ 121444 w 219075"/>
                    <a:gd name="connsiteY14" fmla="*/ 26194 h 200025"/>
                    <a:gd name="connsiteX15" fmla="*/ 197644 w 219075"/>
                    <a:gd name="connsiteY15" fmla="*/ 26194 h 200025"/>
                    <a:gd name="connsiteX16" fmla="*/ 197644 w 219075"/>
                    <a:gd name="connsiteY16" fmla="*/ 45244 h 200025"/>
                    <a:gd name="connsiteX17" fmla="*/ 121444 w 219075"/>
                    <a:gd name="connsiteY17" fmla="*/ 45244 h 200025"/>
                    <a:gd name="connsiteX18" fmla="*/ 121444 w 219075"/>
                    <a:gd name="connsiteY18" fmla="*/ 26194 h 200025"/>
                    <a:gd name="connsiteX19" fmla="*/ 73819 w 219075"/>
                    <a:gd name="connsiteY19" fmla="*/ 26194 h 200025"/>
                    <a:gd name="connsiteX20" fmla="*/ 102394 w 219075"/>
                    <a:gd name="connsiteY20" fmla="*/ 26194 h 200025"/>
                    <a:gd name="connsiteX21" fmla="*/ 102394 w 219075"/>
                    <a:gd name="connsiteY21" fmla="*/ 45244 h 200025"/>
                    <a:gd name="connsiteX22" fmla="*/ 73819 w 219075"/>
                    <a:gd name="connsiteY22" fmla="*/ 45244 h 200025"/>
                    <a:gd name="connsiteX23" fmla="*/ 73819 w 219075"/>
                    <a:gd name="connsiteY23" fmla="*/ 26194 h 200025"/>
                    <a:gd name="connsiteX24" fmla="*/ 26194 w 219075"/>
                    <a:gd name="connsiteY24" fmla="*/ 26194 h 200025"/>
                    <a:gd name="connsiteX25" fmla="*/ 54769 w 219075"/>
                    <a:gd name="connsiteY25" fmla="*/ 26194 h 200025"/>
                    <a:gd name="connsiteX26" fmla="*/ 54769 w 219075"/>
                    <a:gd name="connsiteY26" fmla="*/ 45244 h 200025"/>
                    <a:gd name="connsiteX27" fmla="*/ 26194 w 219075"/>
                    <a:gd name="connsiteY27" fmla="*/ 45244 h 200025"/>
                    <a:gd name="connsiteX28" fmla="*/ 26194 w 219075"/>
                    <a:gd name="connsiteY28" fmla="*/ 2619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9075" h="200025">
                      <a:moveTo>
                        <a:pt x="26194" y="64294"/>
                      </a:moveTo>
                      <a:lnTo>
                        <a:pt x="197644" y="64294"/>
                      </a:lnTo>
                      <a:lnTo>
                        <a:pt x="197644" y="102394"/>
                      </a:lnTo>
                      <a:lnTo>
                        <a:pt x="216694" y="102394"/>
                      </a:lnTo>
                      <a:lnTo>
                        <a:pt x="216694" y="26194"/>
                      </a:lnTo>
                      <a:cubicBezTo>
                        <a:pt x="216694" y="15716"/>
                        <a:pt x="208121" y="7144"/>
                        <a:pt x="197644" y="7144"/>
                      </a:cubicBezTo>
                      <a:lnTo>
                        <a:pt x="26194" y="7144"/>
                      </a:lnTo>
                      <a:cubicBezTo>
                        <a:pt x="15716" y="7144"/>
                        <a:pt x="7144" y="15716"/>
                        <a:pt x="7144" y="26194"/>
                      </a:cubicBezTo>
                      <a:lnTo>
                        <a:pt x="7144" y="178594"/>
                      </a:lnTo>
                      <a:cubicBezTo>
                        <a:pt x="7144" y="189071"/>
                        <a:pt x="15716" y="197644"/>
                        <a:pt x="26194" y="197644"/>
                      </a:cubicBezTo>
                      <a:lnTo>
                        <a:pt x="102394" y="197644"/>
                      </a:lnTo>
                      <a:lnTo>
                        <a:pt x="102394" y="178594"/>
                      </a:lnTo>
                      <a:lnTo>
                        <a:pt x="26194" y="178594"/>
                      </a:lnTo>
                      <a:lnTo>
                        <a:pt x="26194" y="64294"/>
                      </a:lnTo>
                      <a:close/>
                      <a:moveTo>
                        <a:pt x="121444" y="26194"/>
                      </a:moveTo>
                      <a:lnTo>
                        <a:pt x="197644" y="26194"/>
                      </a:lnTo>
                      <a:lnTo>
                        <a:pt x="197644" y="45244"/>
                      </a:lnTo>
                      <a:lnTo>
                        <a:pt x="121444" y="45244"/>
                      </a:lnTo>
                      <a:lnTo>
                        <a:pt x="121444" y="26194"/>
                      </a:lnTo>
                      <a:close/>
                      <a:moveTo>
                        <a:pt x="73819" y="26194"/>
                      </a:moveTo>
                      <a:lnTo>
                        <a:pt x="102394" y="26194"/>
                      </a:lnTo>
                      <a:lnTo>
                        <a:pt x="102394" y="45244"/>
                      </a:lnTo>
                      <a:lnTo>
                        <a:pt x="73819" y="45244"/>
                      </a:lnTo>
                      <a:lnTo>
                        <a:pt x="73819" y="26194"/>
                      </a:lnTo>
                      <a:close/>
                      <a:moveTo>
                        <a:pt x="26194" y="26194"/>
                      </a:moveTo>
                      <a:lnTo>
                        <a:pt x="54769" y="26194"/>
                      </a:lnTo>
                      <a:lnTo>
                        <a:pt x="54769" y="45244"/>
                      </a:lnTo>
                      <a:lnTo>
                        <a:pt x="26194" y="45244"/>
                      </a:lnTo>
                      <a:lnTo>
                        <a:pt x="26194" y="2619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10" name="Freeform 125">
                  <a:extLst>
                    <a:ext uri="{FF2B5EF4-FFF2-40B4-BE49-F238E27FC236}">
                      <a16:creationId xmlns:a16="http://schemas.microsoft.com/office/drawing/2014/main" id="{61999883-E059-D43B-AB10-0C3481966AA2}"/>
                    </a:ext>
                  </a:extLst>
                </p:cNvPr>
                <p:cNvSpPr/>
                <p:nvPr/>
              </p:nvSpPr>
              <p:spPr>
                <a:xfrm>
                  <a:off x="9585198" y="3665982"/>
                  <a:ext cx="198120" cy="198120"/>
                </a:xfrm>
                <a:custGeom>
                  <a:avLst/>
                  <a:gdLst>
                    <a:gd name="connsiteX0" fmla="*/ 121444 w 123825"/>
                    <a:gd name="connsiteY0" fmla="*/ 73819 h 123825"/>
                    <a:gd name="connsiteX1" fmla="*/ 121444 w 123825"/>
                    <a:gd name="connsiteY1" fmla="*/ 54769 h 123825"/>
                    <a:gd name="connsiteX2" fmla="*/ 110966 w 123825"/>
                    <a:gd name="connsiteY2" fmla="*/ 54769 h 123825"/>
                    <a:gd name="connsiteX3" fmla="*/ 104299 w 123825"/>
                    <a:gd name="connsiteY3" fmla="*/ 37624 h 123825"/>
                    <a:gd name="connsiteX4" fmla="*/ 111919 w 123825"/>
                    <a:gd name="connsiteY4" fmla="*/ 30004 h 123825"/>
                    <a:gd name="connsiteX5" fmla="*/ 98584 w 123825"/>
                    <a:gd name="connsiteY5" fmla="*/ 16669 h 123825"/>
                    <a:gd name="connsiteX6" fmla="*/ 90964 w 123825"/>
                    <a:gd name="connsiteY6" fmla="*/ 24289 h 123825"/>
                    <a:gd name="connsiteX7" fmla="*/ 73819 w 123825"/>
                    <a:gd name="connsiteY7" fmla="*/ 17621 h 123825"/>
                    <a:gd name="connsiteX8" fmla="*/ 73819 w 123825"/>
                    <a:gd name="connsiteY8" fmla="*/ 7144 h 123825"/>
                    <a:gd name="connsiteX9" fmla="*/ 54769 w 123825"/>
                    <a:gd name="connsiteY9" fmla="*/ 7144 h 123825"/>
                    <a:gd name="connsiteX10" fmla="*/ 54769 w 123825"/>
                    <a:gd name="connsiteY10" fmla="*/ 17621 h 123825"/>
                    <a:gd name="connsiteX11" fmla="*/ 37624 w 123825"/>
                    <a:gd name="connsiteY11" fmla="*/ 24289 h 123825"/>
                    <a:gd name="connsiteX12" fmla="*/ 30003 w 123825"/>
                    <a:gd name="connsiteY12" fmla="*/ 16669 h 123825"/>
                    <a:gd name="connsiteX13" fmla="*/ 16669 w 123825"/>
                    <a:gd name="connsiteY13" fmla="*/ 30004 h 123825"/>
                    <a:gd name="connsiteX14" fmla="*/ 24289 w 123825"/>
                    <a:gd name="connsiteY14" fmla="*/ 37624 h 123825"/>
                    <a:gd name="connsiteX15" fmla="*/ 17621 w 123825"/>
                    <a:gd name="connsiteY15" fmla="*/ 54769 h 123825"/>
                    <a:gd name="connsiteX16" fmla="*/ 7144 w 123825"/>
                    <a:gd name="connsiteY16" fmla="*/ 54769 h 123825"/>
                    <a:gd name="connsiteX17" fmla="*/ 7144 w 123825"/>
                    <a:gd name="connsiteY17" fmla="*/ 73819 h 123825"/>
                    <a:gd name="connsiteX18" fmla="*/ 17621 w 123825"/>
                    <a:gd name="connsiteY18" fmla="*/ 73819 h 123825"/>
                    <a:gd name="connsiteX19" fmla="*/ 24289 w 123825"/>
                    <a:gd name="connsiteY19" fmla="*/ 90964 h 123825"/>
                    <a:gd name="connsiteX20" fmla="*/ 16669 w 123825"/>
                    <a:gd name="connsiteY20" fmla="*/ 98584 h 123825"/>
                    <a:gd name="connsiteX21" fmla="*/ 30003 w 123825"/>
                    <a:gd name="connsiteY21" fmla="*/ 111919 h 123825"/>
                    <a:gd name="connsiteX22" fmla="*/ 37624 w 123825"/>
                    <a:gd name="connsiteY22" fmla="*/ 104299 h 123825"/>
                    <a:gd name="connsiteX23" fmla="*/ 54769 w 123825"/>
                    <a:gd name="connsiteY23" fmla="*/ 110966 h 123825"/>
                    <a:gd name="connsiteX24" fmla="*/ 54769 w 123825"/>
                    <a:gd name="connsiteY24" fmla="*/ 121444 h 123825"/>
                    <a:gd name="connsiteX25" fmla="*/ 73819 w 123825"/>
                    <a:gd name="connsiteY25" fmla="*/ 121444 h 123825"/>
                    <a:gd name="connsiteX26" fmla="*/ 73819 w 123825"/>
                    <a:gd name="connsiteY26" fmla="*/ 110966 h 123825"/>
                    <a:gd name="connsiteX27" fmla="*/ 90964 w 123825"/>
                    <a:gd name="connsiteY27" fmla="*/ 104299 h 123825"/>
                    <a:gd name="connsiteX28" fmla="*/ 98584 w 123825"/>
                    <a:gd name="connsiteY28" fmla="*/ 111919 h 123825"/>
                    <a:gd name="connsiteX29" fmla="*/ 111919 w 123825"/>
                    <a:gd name="connsiteY29" fmla="*/ 98584 h 123825"/>
                    <a:gd name="connsiteX30" fmla="*/ 104299 w 123825"/>
                    <a:gd name="connsiteY30" fmla="*/ 90964 h 123825"/>
                    <a:gd name="connsiteX31" fmla="*/ 110966 w 123825"/>
                    <a:gd name="connsiteY31" fmla="*/ 73819 h 123825"/>
                    <a:gd name="connsiteX32" fmla="*/ 121444 w 123825"/>
                    <a:gd name="connsiteY32" fmla="*/ 73819 h 123825"/>
                    <a:gd name="connsiteX33" fmla="*/ 64294 w 123825"/>
                    <a:gd name="connsiteY33" fmla="*/ 83344 h 123825"/>
                    <a:gd name="connsiteX34" fmla="*/ 45244 w 123825"/>
                    <a:gd name="connsiteY34" fmla="*/ 64294 h 123825"/>
                    <a:gd name="connsiteX35" fmla="*/ 64294 w 123825"/>
                    <a:gd name="connsiteY35" fmla="*/ 45244 h 123825"/>
                    <a:gd name="connsiteX36" fmla="*/ 83344 w 123825"/>
                    <a:gd name="connsiteY36" fmla="*/ 64294 h 123825"/>
                    <a:gd name="connsiteX37" fmla="*/ 64294 w 123825"/>
                    <a:gd name="connsiteY37" fmla="*/ 8334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3825" h="123825">
                      <a:moveTo>
                        <a:pt x="121444" y="73819"/>
                      </a:moveTo>
                      <a:lnTo>
                        <a:pt x="121444" y="54769"/>
                      </a:lnTo>
                      <a:lnTo>
                        <a:pt x="110966" y="54769"/>
                      </a:lnTo>
                      <a:cubicBezTo>
                        <a:pt x="110014" y="49054"/>
                        <a:pt x="107156" y="43339"/>
                        <a:pt x="104299" y="37624"/>
                      </a:cubicBezTo>
                      <a:lnTo>
                        <a:pt x="111919" y="30004"/>
                      </a:lnTo>
                      <a:lnTo>
                        <a:pt x="98584" y="16669"/>
                      </a:lnTo>
                      <a:lnTo>
                        <a:pt x="90964" y="24289"/>
                      </a:lnTo>
                      <a:cubicBezTo>
                        <a:pt x="86201" y="21431"/>
                        <a:pt x="80486" y="18574"/>
                        <a:pt x="73819" y="17621"/>
                      </a:cubicBezTo>
                      <a:lnTo>
                        <a:pt x="73819" y="7144"/>
                      </a:lnTo>
                      <a:lnTo>
                        <a:pt x="54769" y="7144"/>
                      </a:lnTo>
                      <a:lnTo>
                        <a:pt x="54769" y="17621"/>
                      </a:lnTo>
                      <a:cubicBezTo>
                        <a:pt x="49053" y="18574"/>
                        <a:pt x="43339" y="21431"/>
                        <a:pt x="37624" y="24289"/>
                      </a:cubicBezTo>
                      <a:lnTo>
                        <a:pt x="30003" y="16669"/>
                      </a:lnTo>
                      <a:lnTo>
                        <a:pt x="16669" y="30004"/>
                      </a:lnTo>
                      <a:lnTo>
                        <a:pt x="24289" y="37624"/>
                      </a:lnTo>
                      <a:cubicBezTo>
                        <a:pt x="21431" y="42386"/>
                        <a:pt x="18574" y="48101"/>
                        <a:pt x="17621" y="54769"/>
                      </a:cubicBezTo>
                      <a:lnTo>
                        <a:pt x="7144" y="54769"/>
                      </a:lnTo>
                      <a:lnTo>
                        <a:pt x="7144" y="73819"/>
                      </a:lnTo>
                      <a:lnTo>
                        <a:pt x="17621" y="73819"/>
                      </a:lnTo>
                      <a:cubicBezTo>
                        <a:pt x="18574" y="79534"/>
                        <a:pt x="21431" y="85249"/>
                        <a:pt x="24289" y="90964"/>
                      </a:cubicBezTo>
                      <a:lnTo>
                        <a:pt x="16669" y="98584"/>
                      </a:lnTo>
                      <a:lnTo>
                        <a:pt x="30003" y="111919"/>
                      </a:lnTo>
                      <a:lnTo>
                        <a:pt x="37624" y="104299"/>
                      </a:lnTo>
                      <a:cubicBezTo>
                        <a:pt x="42386" y="107156"/>
                        <a:pt x="48101" y="110014"/>
                        <a:pt x="54769" y="110966"/>
                      </a:cubicBezTo>
                      <a:lnTo>
                        <a:pt x="54769" y="121444"/>
                      </a:lnTo>
                      <a:lnTo>
                        <a:pt x="73819" y="121444"/>
                      </a:lnTo>
                      <a:lnTo>
                        <a:pt x="73819" y="110966"/>
                      </a:lnTo>
                      <a:cubicBezTo>
                        <a:pt x="79534" y="110014"/>
                        <a:pt x="85249" y="107156"/>
                        <a:pt x="90964" y="104299"/>
                      </a:cubicBezTo>
                      <a:lnTo>
                        <a:pt x="98584" y="111919"/>
                      </a:lnTo>
                      <a:lnTo>
                        <a:pt x="111919" y="98584"/>
                      </a:lnTo>
                      <a:lnTo>
                        <a:pt x="104299" y="90964"/>
                      </a:lnTo>
                      <a:cubicBezTo>
                        <a:pt x="107156" y="86201"/>
                        <a:pt x="110014" y="80486"/>
                        <a:pt x="110966" y="73819"/>
                      </a:cubicBezTo>
                      <a:lnTo>
                        <a:pt x="121444" y="73819"/>
                      </a:lnTo>
                      <a:close/>
                      <a:moveTo>
                        <a:pt x="64294" y="83344"/>
                      </a:moveTo>
                      <a:cubicBezTo>
                        <a:pt x="53816" y="83344"/>
                        <a:pt x="45244" y="74771"/>
                        <a:pt x="45244" y="64294"/>
                      </a:cubicBezTo>
                      <a:cubicBezTo>
                        <a:pt x="45244" y="53816"/>
                        <a:pt x="53816" y="45244"/>
                        <a:pt x="64294" y="45244"/>
                      </a:cubicBezTo>
                      <a:cubicBezTo>
                        <a:pt x="74771" y="45244"/>
                        <a:pt x="83344" y="53816"/>
                        <a:pt x="83344" y="64294"/>
                      </a:cubicBezTo>
                      <a:cubicBezTo>
                        <a:pt x="83344" y="74771"/>
                        <a:pt x="74771" y="83344"/>
                        <a:pt x="64294" y="833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pSp>
      </p:grpSp>
      <p:grpSp>
        <p:nvGrpSpPr>
          <p:cNvPr id="117" name="Group 116">
            <a:extLst>
              <a:ext uri="{FF2B5EF4-FFF2-40B4-BE49-F238E27FC236}">
                <a16:creationId xmlns:a16="http://schemas.microsoft.com/office/drawing/2014/main" id="{ACF3ADF6-AD77-5C1E-BAB9-DCD67AC2944F}"/>
              </a:ext>
            </a:extLst>
          </p:cNvPr>
          <p:cNvGrpSpPr/>
          <p:nvPr/>
        </p:nvGrpSpPr>
        <p:grpSpPr>
          <a:xfrm>
            <a:off x="2574243" y="2461462"/>
            <a:ext cx="9098424" cy="830997"/>
            <a:chOff x="2675189" y="2600894"/>
            <a:chExt cx="9098424" cy="830997"/>
          </a:xfrm>
        </p:grpSpPr>
        <p:grpSp>
          <p:nvGrpSpPr>
            <p:cNvPr id="118" name="Group 117">
              <a:extLst>
                <a:ext uri="{FF2B5EF4-FFF2-40B4-BE49-F238E27FC236}">
                  <a16:creationId xmlns:a16="http://schemas.microsoft.com/office/drawing/2014/main" id="{42CC1533-F3EE-BAC6-1313-A1704E913361}"/>
                </a:ext>
              </a:extLst>
            </p:cNvPr>
            <p:cNvGrpSpPr/>
            <p:nvPr/>
          </p:nvGrpSpPr>
          <p:grpSpPr>
            <a:xfrm>
              <a:off x="2675189" y="2600894"/>
              <a:ext cx="9098424" cy="830997"/>
              <a:chOff x="1727736" y="2548270"/>
              <a:chExt cx="9098424" cy="830997"/>
            </a:xfrm>
          </p:grpSpPr>
          <p:sp>
            <p:nvSpPr>
              <p:cNvPr id="126" name="TextBox 125">
                <a:extLst>
                  <a:ext uri="{FF2B5EF4-FFF2-40B4-BE49-F238E27FC236}">
                    <a16:creationId xmlns:a16="http://schemas.microsoft.com/office/drawing/2014/main" id="{191DD74B-9308-766C-1709-135B4F3E60B2}"/>
                  </a:ext>
                </a:extLst>
              </p:cNvPr>
              <p:cNvSpPr txBox="1"/>
              <p:nvPr/>
            </p:nvSpPr>
            <p:spPr>
              <a:xfrm>
                <a:off x="7628747" y="2624289"/>
                <a:ext cx="3197413" cy="338554"/>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6B767D"/>
                    </a:solidFill>
                    <a:effectLst/>
                    <a:uLnTx/>
                    <a:uFillTx/>
                    <a:latin typeface="Arial" panose="020B0604020202020204"/>
                    <a:ea typeface="+mn-ea"/>
                    <a:cs typeface="+mn-cs"/>
                  </a:rPr>
                  <a:t>Average Statements per month</a:t>
                </a:r>
              </a:p>
            </p:txBody>
          </p:sp>
          <p:sp>
            <p:nvSpPr>
              <p:cNvPr id="127" name="TextBox 126">
                <a:extLst>
                  <a:ext uri="{FF2B5EF4-FFF2-40B4-BE49-F238E27FC236}">
                    <a16:creationId xmlns:a16="http://schemas.microsoft.com/office/drawing/2014/main" id="{3BC27EB4-5C8A-D742-9E36-C3096BBD9085}"/>
                  </a:ext>
                </a:extLst>
              </p:cNvPr>
              <p:cNvSpPr txBox="1"/>
              <p:nvPr/>
            </p:nvSpPr>
            <p:spPr>
              <a:xfrm>
                <a:off x="1727736" y="2548270"/>
                <a:ext cx="5915402" cy="830997"/>
              </a:xfrm>
              <a:prstGeom prst="rect">
                <a:avLst/>
              </a:prstGeom>
              <a:noFill/>
            </p:spPr>
            <p:txBody>
              <a:bodyPr wrap="none" rtlCol="0">
                <a:spAutoFit/>
              </a:bodyPr>
              <a:lstStyle/>
              <a:p>
                <a:pPr lvl="0" algn="r">
                  <a:defRPr/>
                </a:pPr>
                <a:r>
                  <a:rPr kumimoji="0" lang="en-US" sz="2400" b="1" i="0" u="none" strike="noStrike" kern="1200" cap="none" spc="0" normalizeH="0" baseline="0" noProof="0" dirty="0">
                    <a:ln>
                      <a:noFill/>
                    </a:ln>
                    <a:solidFill>
                      <a:srgbClr val="384951"/>
                    </a:solidFill>
                    <a:effectLst/>
                    <a:uLnTx/>
                    <a:uFillTx/>
                    <a:latin typeface="Arial" panose="020B0604020202020204"/>
                    <a:ea typeface="+mn-ea"/>
                    <a:cs typeface="+mn-cs"/>
                  </a:rPr>
                  <a:t>{{</a:t>
                </a:r>
                <a:r>
                  <a:rPr lang="en-US" sz="2400" b="1" dirty="0" err="1">
                    <a:solidFill>
                      <a:srgbClr val="384951"/>
                    </a:solidFill>
                  </a:rPr>
                  <a:t>val:vhc</a:t>
                </a:r>
                <a:r>
                  <a:rPr lang="en-US" sz="2400" b="1" dirty="0">
                    <a:solidFill>
                      <a:srgbClr val="384951"/>
                    </a:solidFill>
                  </a:rPr>
                  <a:t>--query_counts.csv[1:8]}}M</a:t>
                </a:r>
              </a:p>
              <a:p>
                <a:pPr algn="r">
                  <a:defRPr/>
                </a:pPr>
                <a:r>
                  <a:rPr kumimoji="0" lang="en-US" sz="2400" b="1" i="0" u="none" strike="noStrike" kern="1200" cap="none" spc="0" normalizeH="0" baseline="0" noProof="0" dirty="0">
                    <a:ln>
                      <a:noFill/>
                    </a:ln>
                    <a:solidFill>
                      <a:srgbClr val="384951"/>
                    </a:solidFill>
                    <a:effectLst/>
                    <a:uLnTx/>
                    <a:uFillTx/>
                    <a:latin typeface="Arial" panose="020B0604020202020204"/>
                    <a:ea typeface="+mn-ea"/>
                    <a:cs typeface="+mn-cs"/>
                  </a:rPr>
                  <a:t>{{</a:t>
                </a:r>
                <a:r>
                  <a:rPr lang="en-US" sz="2400" b="1" dirty="0" err="1">
                    <a:solidFill>
                      <a:srgbClr val="384951"/>
                    </a:solidFill>
                  </a:rPr>
                  <a:t>val:vhc</a:t>
                </a:r>
                <a:r>
                  <a:rPr lang="en-US" sz="2400" b="1" dirty="0">
                    <a:solidFill>
                      <a:srgbClr val="384951"/>
                    </a:solidFill>
                  </a:rPr>
                  <a:t>--query_counts.csv[1:22]}}M</a:t>
                </a:r>
                <a:endParaRPr kumimoji="0" lang="en-US" sz="2400" b="1" i="0" u="none" strike="noStrike" kern="1200" cap="none" spc="0" normalizeH="0" baseline="0" noProof="0" dirty="0">
                  <a:ln>
                    <a:noFill/>
                  </a:ln>
                  <a:solidFill>
                    <a:srgbClr val="384951"/>
                  </a:solidFill>
                  <a:effectLst/>
                  <a:uLnTx/>
                  <a:uFillTx/>
                  <a:latin typeface="Arial" panose="020B0604020202020204"/>
                  <a:ea typeface="+mn-ea"/>
                  <a:cs typeface="+mn-cs"/>
                </a:endParaRPr>
              </a:p>
            </p:txBody>
          </p:sp>
        </p:grpSp>
        <p:grpSp>
          <p:nvGrpSpPr>
            <p:cNvPr id="119" name="Group 118">
              <a:extLst>
                <a:ext uri="{FF2B5EF4-FFF2-40B4-BE49-F238E27FC236}">
                  <a16:creationId xmlns:a16="http://schemas.microsoft.com/office/drawing/2014/main" id="{857B3529-3803-68B3-4996-EE12ADB89BDF}"/>
                </a:ext>
              </a:extLst>
            </p:cNvPr>
            <p:cNvGrpSpPr/>
            <p:nvPr/>
          </p:nvGrpSpPr>
          <p:grpSpPr>
            <a:xfrm>
              <a:off x="6301268" y="2655983"/>
              <a:ext cx="754766" cy="324000"/>
              <a:chOff x="6732034" y="2655983"/>
              <a:chExt cx="754766" cy="324000"/>
            </a:xfrm>
          </p:grpSpPr>
          <p:grpSp>
            <p:nvGrpSpPr>
              <p:cNvPr id="120" name="Group 119">
                <a:extLst>
                  <a:ext uri="{FF2B5EF4-FFF2-40B4-BE49-F238E27FC236}">
                    <a16:creationId xmlns:a16="http://schemas.microsoft.com/office/drawing/2014/main" id="{FAAE318E-2010-5996-03EC-195939932197}"/>
                  </a:ext>
                </a:extLst>
              </p:cNvPr>
              <p:cNvGrpSpPr>
                <a:grpSpLocks noChangeAspect="1"/>
              </p:cNvGrpSpPr>
              <p:nvPr/>
            </p:nvGrpSpPr>
            <p:grpSpPr>
              <a:xfrm>
                <a:off x="6732034" y="2655983"/>
                <a:ext cx="324000" cy="324000"/>
                <a:chOff x="9402318" y="3483102"/>
                <a:chExt cx="381000" cy="381000"/>
              </a:xfrm>
              <a:solidFill>
                <a:schemeClr val="accent2">
                  <a:lumMod val="40000"/>
                  <a:lumOff val="60000"/>
                </a:schemeClr>
              </a:solidFill>
            </p:grpSpPr>
            <p:sp>
              <p:nvSpPr>
                <p:cNvPr id="124" name="Freeform 135">
                  <a:extLst>
                    <a:ext uri="{FF2B5EF4-FFF2-40B4-BE49-F238E27FC236}">
                      <a16:creationId xmlns:a16="http://schemas.microsoft.com/office/drawing/2014/main" id="{0A89E5ED-97ED-554C-ECFA-008CCD0008BC}"/>
                    </a:ext>
                  </a:extLst>
                </p:cNvPr>
                <p:cNvSpPr/>
                <p:nvPr/>
              </p:nvSpPr>
              <p:spPr>
                <a:xfrm>
                  <a:off x="9402318" y="3483102"/>
                  <a:ext cx="350520" cy="320040"/>
                </a:xfrm>
                <a:custGeom>
                  <a:avLst/>
                  <a:gdLst>
                    <a:gd name="connsiteX0" fmla="*/ 26194 w 219075"/>
                    <a:gd name="connsiteY0" fmla="*/ 64294 h 200025"/>
                    <a:gd name="connsiteX1" fmla="*/ 197644 w 219075"/>
                    <a:gd name="connsiteY1" fmla="*/ 64294 h 200025"/>
                    <a:gd name="connsiteX2" fmla="*/ 197644 w 219075"/>
                    <a:gd name="connsiteY2" fmla="*/ 102394 h 200025"/>
                    <a:gd name="connsiteX3" fmla="*/ 216694 w 219075"/>
                    <a:gd name="connsiteY3" fmla="*/ 102394 h 200025"/>
                    <a:gd name="connsiteX4" fmla="*/ 216694 w 219075"/>
                    <a:gd name="connsiteY4" fmla="*/ 26194 h 200025"/>
                    <a:gd name="connsiteX5" fmla="*/ 197644 w 219075"/>
                    <a:gd name="connsiteY5" fmla="*/ 7144 h 200025"/>
                    <a:gd name="connsiteX6" fmla="*/ 26194 w 219075"/>
                    <a:gd name="connsiteY6" fmla="*/ 7144 h 200025"/>
                    <a:gd name="connsiteX7" fmla="*/ 7144 w 219075"/>
                    <a:gd name="connsiteY7" fmla="*/ 26194 h 200025"/>
                    <a:gd name="connsiteX8" fmla="*/ 7144 w 219075"/>
                    <a:gd name="connsiteY8" fmla="*/ 178594 h 200025"/>
                    <a:gd name="connsiteX9" fmla="*/ 26194 w 219075"/>
                    <a:gd name="connsiteY9" fmla="*/ 197644 h 200025"/>
                    <a:gd name="connsiteX10" fmla="*/ 102394 w 219075"/>
                    <a:gd name="connsiteY10" fmla="*/ 197644 h 200025"/>
                    <a:gd name="connsiteX11" fmla="*/ 102394 w 219075"/>
                    <a:gd name="connsiteY11" fmla="*/ 178594 h 200025"/>
                    <a:gd name="connsiteX12" fmla="*/ 26194 w 219075"/>
                    <a:gd name="connsiteY12" fmla="*/ 178594 h 200025"/>
                    <a:gd name="connsiteX13" fmla="*/ 26194 w 219075"/>
                    <a:gd name="connsiteY13" fmla="*/ 64294 h 200025"/>
                    <a:gd name="connsiteX14" fmla="*/ 121444 w 219075"/>
                    <a:gd name="connsiteY14" fmla="*/ 26194 h 200025"/>
                    <a:gd name="connsiteX15" fmla="*/ 197644 w 219075"/>
                    <a:gd name="connsiteY15" fmla="*/ 26194 h 200025"/>
                    <a:gd name="connsiteX16" fmla="*/ 197644 w 219075"/>
                    <a:gd name="connsiteY16" fmla="*/ 45244 h 200025"/>
                    <a:gd name="connsiteX17" fmla="*/ 121444 w 219075"/>
                    <a:gd name="connsiteY17" fmla="*/ 45244 h 200025"/>
                    <a:gd name="connsiteX18" fmla="*/ 121444 w 219075"/>
                    <a:gd name="connsiteY18" fmla="*/ 26194 h 200025"/>
                    <a:gd name="connsiteX19" fmla="*/ 73819 w 219075"/>
                    <a:gd name="connsiteY19" fmla="*/ 26194 h 200025"/>
                    <a:gd name="connsiteX20" fmla="*/ 102394 w 219075"/>
                    <a:gd name="connsiteY20" fmla="*/ 26194 h 200025"/>
                    <a:gd name="connsiteX21" fmla="*/ 102394 w 219075"/>
                    <a:gd name="connsiteY21" fmla="*/ 45244 h 200025"/>
                    <a:gd name="connsiteX22" fmla="*/ 73819 w 219075"/>
                    <a:gd name="connsiteY22" fmla="*/ 45244 h 200025"/>
                    <a:gd name="connsiteX23" fmla="*/ 73819 w 219075"/>
                    <a:gd name="connsiteY23" fmla="*/ 26194 h 200025"/>
                    <a:gd name="connsiteX24" fmla="*/ 26194 w 219075"/>
                    <a:gd name="connsiteY24" fmla="*/ 26194 h 200025"/>
                    <a:gd name="connsiteX25" fmla="*/ 54769 w 219075"/>
                    <a:gd name="connsiteY25" fmla="*/ 26194 h 200025"/>
                    <a:gd name="connsiteX26" fmla="*/ 54769 w 219075"/>
                    <a:gd name="connsiteY26" fmla="*/ 45244 h 200025"/>
                    <a:gd name="connsiteX27" fmla="*/ 26194 w 219075"/>
                    <a:gd name="connsiteY27" fmla="*/ 45244 h 200025"/>
                    <a:gd name="connsiteX28" fmla="*/ 26194 w 219075"/>
                    <a:gd name="connsiteY28" fmla="*/ 2619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9075" h="200025">
                      <a:moveTo>
                        <a:pt x="26194" y="64294"/>
                      </a:moveTo>
                      <a:lnTo>
                        <a:pt x="197644" y="64294"/>
                      </a:lnTo>
                      <a:lnTo>
                        <a:pt x="197644" y="102394"/>
                      </a:lnTo>
                      <a:lnTo>
                        <a:pt x="216694" y="102394"/>
                      </a:lnTo>
                      <a:lnTo>
                        <a:pt x="216694" y="26194"/>
                      </a:lnTo>
                      <a:cubicBezTo>
                        <a:pt x="216694" y="15716"/>
                        <a:pt x="208121" y="7144"/>
                        <a:pt x="197644" y="7144"/>
                      </a:cubicBezTo>
                      <a:lnTo>
                        <a:pt x="26194" y="7144"/>
                      </a:lnTo>
                      <a:cubicBezTo>
                        <a:pt x="15716" y="7144"/>
                        <a:pt x="7144" y="15716"/>
                        <a:pt x="7144" y="26194"/>
                      </a:cubicBezTo>
                      <a:lnTo>
                        <a:pt x="7144" y="178594"/>
                      </a:lnTo>
                      <a:cubicBezTo>
                        <a:pt x="7144" y="189071"/>
                        <a:pt x="15716" y="197644"/>
                        <a:pt x="26194" y="197644"/>
                      </a:cubicBezTo>
                      <a:lnTo>
                        <a:pt x="102394" y="197644"/>
                      </a:lnTo>
                      <a:lnTo>
                        <a:pt x="102394" y="178594"/>
                      </a:lnTo>
                      <a:lnTo>
                        <a:pt x="26194" y="178594"/>
                      </a:lnTo>
                      <a:lnTo>
                        <a:pt x="26194" y="64294"/>
                      </a:lnTo>
                      <a:close/>
                      <a:moveTo>
                        <a:pt x="121444" y="26194"/>
                      </a:moveTo>
                      <a:lnTo>
                        <a:pt x="197644" y="26194"/>
                      </a:lnTo>
                      <a:lnTo>
                        <a:pt x="197644" y="45244"/>
                      </a:lnTo>
                      <a:lnTo>
                        <a:pt x="121444" y="45244"/>
                      </a:lnTo>
                      <a:lnTo>
                        <a:pt x="121444" y="26194"/>
                      </a:lnTo>
                      <a:close/>
                      <a:moveTo>
                        <a:pt x="73819" y="26194"/>
                      </a:moveTo>
                      <a:lnTo>
                        <a:pt x="102394" y="26194"/>
                      </a:lnTo>
                      <a:lnTo>
                        <a:pt x="102394" y="45244"/>
                      </a:lnTo>
                      <a:lnTo>
                        <a:pt x="73819" y="45244"/>
                      </a:lnTo>
                      <a:lnTo>
                        <a:pt x="73819" y="26194"/>
                      </a:lnTo>
                      <a:close/>
                      <a:moveTo>
                        <a:pt x="26194" y="26194"/>
                      </a:moveTo>
                      <a:lnTo>
                        <a:pt x="54769" y="26194"/>
                      </a:lnTo>
                      <a:lnTo>
                        <a:pt x="54769" y="45244"/>
                      </a:lnTo>
                      <a:lnTo>
                        <a:pt x="26194" y="45244"/>
                      </a:lnTo>
                      <a:lnTo>
                        <a:pt x="26194" y="2619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25" name="Freeform 136">
                  <a:extLst>
                    <a:ext uri="{FF2B5EF4-FFF2-40B4-BE49-F238E27FC236}">
                      <a16:creationId xmlns:a16="http://schemas.microsoft.com/office/drawing/2014/main" id="{77809C29-B964-9C8E-4628-E25F3C33BE5A}"/>
                    </a:ext>
                  </a:extLst>
                </p:cNvPr>
                <p:cNvSpPr/>
                <p:nvPr/>
              </p:nvSpPr>
              <p:spPr>
                <a:xfrm>
                  <a:off x="9585198" y="3665982"/>
                  <a:ext cx="198120" cy="198120"/>
                </a:xfrm>
                <a:custGeom>
                  <a:avLst/>
                  <a:gdLst>
                    <a:gd name="connsiteX0" fmla="*/ 121444 w 123825"/>
                    <a:gd name="connsiteY0" fmla="*/ 73819 h 123825"/>
                    <a:gd name="connsiteX1" fmla="*/ 121444 w 123825"/>
                    <a:gd name="connsiteY1" fmla="*/ 54769 h 123825"/>
                    <a:gd name="connsiteX2" fmla="*/ 110966 w 123825"/>
                    <a:gd name="connsiteY2" fmla="*/ 54769 h 123825"/>
                    <a:gd name="connsiteX3" fmla="*/ 104299 w 123825"/>
                    <a:gd name="connsiteY3" fmla="*/ 37624 h 123825"/>
                    <a:gd name="connsiteX4" fmla="*/ 111919 w 123825"/>
                    <a:gd name="connsiteY4" fmla="*/ 30004 h 123825"/>
                    <a:gd name="connsiteX5" fmla="*/ 98584 w 123825"/>
                    <a:gd name="connsiteY5" fmla="*/ 16669 h 123825"/>
                    <a:gd name="connsiteX6" fmla="*/ 90964 w 123825"/>
                    <a:gd name="connsiteY6" fmla="*/ 24289 h 123825"/>
                    <a:gd name="connsiteX7" fmla="*/ 73819 w 123825"/>
                    <a:gd name="connsiteY7" fmla="*/ 17621 h 123825"/>
                    <a:gd name="connsiteX8" fmla="*/ 73819 w 123825"/>
                    <a:gd name="connsiteY8" fmla="*/ 7144 h 123825"/>
                    <a:gd name="connsiteX9" fmla="*/ 54769 w 123825"/>
                    <a:gd name="connsiteY9" fmla="*/ 7144 h 123825"/>
                    <a:gd name="connsiteX10" fmla="*/ 54769 w 123825"/>
                    <a:gd name="connsiteY10" fmla="*/ 17621 h 123825"/>
                    <a:gd name="connsiteX11" fmla="*/ 37624 w 123825"/>
                    <a:gd name="connsiteY11" fmla="*/ 24289 h 123825"/>
                    <a:gd name="connsiteX12" fmla="*/ 30003 w 123825"/>
                    <a:gd name="connsiteY12" fmla="*/ 16669 h 123825"/>
                    <a:gd name="connsiteX13" fmla="*/ 16669 w 123825"/>
                    <a:gd name="connsiteY13" fmla="*/ 30004 h 123825"/>
                    <a:gd name="connsiteX14" fmla="*/ 24289 w 123825"/>
                    <a:gd name="connsiteY14" fmla="*/ 37624 h 123825"/>
                    <a:gd name="connsiteX15" fmla="*/ 17621 w 123825"/>
                    <a:gd name="connsiteY15" fmla="*/ 54769 h 123825"/>
                    <a:gd name="connsiteX16" fmla="*/ 7144 w 123825"/>
                    <a:gd name="connsiteY16" fmla="*/ 54769 h 123825"/>
                    <a:gd name="connsiteX17" fmla="*/ 7144 w 123825"/>
                    <a:gd name="connsiteY17" fmla="*/ 73819 h 123825"/>
                    <a:gd name="connsiteX18" fmla="*/ 17621 w 123825"/>
                    <a:gd name="connsiteY18" fmla="*/ 73819 h 123825"/>
                    <a:gd name="connsiteX19" fmla="*/ 24289 w 123825"/>
                    <a:gd name="connsiteY19" fmla="*/ 90964 h 123825"/>
                    <a:gd name="connsiteX20" fmla="*/ 16669 w 123825"/>
                    <a:gd name="connsiteY20" fmla="*/ 98584 h 123825"/>
                    <a:gd name="connsiteX21" fmla="*/ 30003 w 123825"/>
                    <a:gd name="connsiteY21" fmla="*/ 111919 h 123825"/>
                    <a:gd name="connsiteX22" fmla="*/ 37624 w 123825"/>
                    <a:gd name="connsiteY22" fmla="*/ 104299 h 123825"/>
                    <a:gd name="connsiteX23" fmla="*/ 54769 w 123825"/>
                    <a:gd name="connsiteY23" fmla="*/ 110966 h 123825"/>
                    <a:gd name="connsiteX24" fmla="*/ 54769 w 123825"/>
                    <a:gd name="connsiteY24" fmla="*/ 121444 h 123825"/>
                    <a:gd name="connsiteX25" fmla="*/ 73819 w 123825"/>
                    <a:gd name="connsiteY25" fmla="*/ 121444 h 123825"/>
                    <a:gd name="connsiteX26" fmla="*/ 73819 w 123825"/>
                    <a:gd name="connsiteY26" fmla="*/ 110966 h 123825"/>
                    <a:gd name="connsiteX27" fmla="*/ 90964 w 123825"/>
                    <a:gd name="connsiteY27" fmla="*/ 104299 h 123825"/>
                    <a:gd name="connsiteX28" fmla="*/ 98584 w 123825"/>
                    <a:gd name="connsiteY28" fmla="*/ 111919 h 123825"/>
                    <a:gd name="connsiteX29" fmla="*/ 111919 w 123825"/>
                    <a:gd name="connsiteY29" fmla="*/ 98584 h 123825"/>
                    <a:gd name="connsiteX30" fmla="*/ 104299 w 123825"/>
                    <a:gd name="connsiteY30" fmla="*/ 90964 h 123825"/>
                    <a:gd name="connsiteX31" fmla="*/ 110966 w 123825"/>
                    <a:gd name="connsiteY31" fmla="*/ 73819 h 123825"/>
                    <a:gd name="connsiteX32" fmla="*/ 121444 w 123825"/>
                    <a:gd name="connsiteY32" fmla="*/ 73819 h 123825"/>
                    <a:gd name="connsiteX33" fmla="*/ 64294 w 123825"/>
                    <a:gd name="connsiteY33" fmla="*/ 83344 h 123825"/>
                    <a:gd name="connsiteX34" fmla="*/ 45244 w 123825"/>
                    <a:gd name="connsiteY34" fmla="*/ 64294 h 123825"/>
                    <a:gd name="connsiteX35" fmla="*/ 64294 w 123825"/>
                    <a:gd name="connsiteY35" fmla="*/ 45244 h 123825"/>
                    <a:gd name="connsiteX36" fmla="*/ 83344 w 123825"/>
                    <a:gd name="connsiteY36" fmla="*/ 64294 h 123825"/>
                    <a:gd name="connsiteX37" fmla="*/ 64294 w 123825"/>
                    <a:gd name="connsiteY37" fmla="*/ 8334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3825" h="123825">
                      <a:moveTo>
                        <a:pt x="121444" y="73819"/>
                      </a:moveTo>
                      <a:lnTo>
                        <a:pt x="121444" y="54769"/>
                      </a:lnTo>
                      <a:lnTo>
                        <a:pt x="110966" y="54769"/>
                      </a:lnTo>
                      <a:cubicBezTo>
                        <a:pt x="110014" y="49054"/>
                        <a:pt x="107156" y="43339"/>
                        <a:pt x="104299" y="37624"/>
                      </a:cubicBezTo>
                      <a:lnTo>
                        <a:pt x="111919" y="30004"/>
                      </a:lnTo>
                      <a:lnTo>
                        <a:pt x="98584" y="16669"/>
                      </a:lnTo>
                      <a:lnTo>
                        <a:pt x="90964" y="24289"/>
                      </a:lnTo>
                      <a:cubicBezTo>
                        <a:pt x="86201" y="21431"/>
                        <a:pt x="80486" y="18574"/>
                        <a:pt x="73819" y="17621"/>
                      </a:cubicBezTo>
                      <a:lnTo>
                        <a:pt x="73819" y="7144"/>
                      </a:lnTo>
                      <a:lnTo>
                        <a:pt x="54769" y="7144"/>
                      </a:lnTo>
                      <a:lnTo>
                        <a:pt x="54769" y="17621"/>
                      </a:lnTo>
                      <a:cubicBezTo>
                        <a:pt x="49053" y="18574"/>
                        <a:pt x="43339" y="21431"/>
                        <a:pt x="37624" y="24289"/>
                      </a:cubicBezTo>
                      <a:lnTo>
                        <a:pt x="30003" y="16669"/>
                      </a:lnTo>
                      <a:lnTo>
                        <a:pt x="16669" y="30004"/>
                      </a:lnTo>
                      <a:lnTo>
                        <a:pt x="24289" y="37624"/>
                      </a:lnTo>
                      <a:cubicBezTo>
                        <a:pt x="21431" y="42386"/>
                        <a:pt x="18574" y="48101"/>
                        <a:pt x="17621" y="54769"/>
                      </a:cubicBezTo>
                      <a:lnTo>
                        <a:pt x="7144" y="54769"/>
                      </a:lnTo>
                      <a:lnTo>
                        <a:pt x="7144" y="73819"/>
                      </a:lnTo>
                      <a:lnTo>
                        <a:pt x="17621" y="73819"/>
                      </a:lnTo>
                      <a:cubicBezTo>
                        <a:pt x="18574" y="79534"/>
                        <a:pt x="21431" y="85249"/>
                        <a:pt x="24289" y="90964"/>
                      </a:cubicBezTo>
                      <a:lnTo>
                        <a:pt x="16669" y="98584"/>
                      </a:lnTo>
                      <a:lnTo>
                        <a:pt x="30003" y="111919"/>
                      </a:lnTo>
                      <a:lnTo>
                        <a:pt x="37624" y="104299"/>
                      </a:lnTo>
                      <a:cubicBezTo>
                        <a:pt x="42386" y="107156"/>
                        <a:pt x="48101" y="110014"/>
                        <a:pt x="54769" y="110966"/>
                      </a:cubicBezTo>
                      <a:lnTo>
                        <a:pt x="54769" y="121444"/>
                      </a:lnTo>
                      <a:lnTo>
                        <a:pt x="73819" y="121444"/>
                      </a:lnTo>
                      <a:lnTo>
                        <a:pt x="73819" y="110966"/>
                      </a:lnTo>
                      <a:cubicBezTo>
                        <a:pt x="79534" y="110014"/>
                        <a:pt x="85249" y="107156"/>
                        <a:pt x="90964" y="104299"/>
                      </a:cubicBezTo>
                      <a:lnTo>
                        <a:pt x="98584" y="111919"/>
                      </a:lnTo>
                      <a:lnTo>
                        <a:pt x="111919" y="98584"/>
                      </a:lnTo>
                      <a:lnTo>
                        <a:pt x="104299" y="90964"/>
                      </a:lnTo>
                      <a:cubicBezTo>
                        <a:pt x="107156" y="86201"/>
                        <a:pt x="110014" y="80486"/>
                        <a:pt x="110966" y="73819"/>
                      </a:cubicBezTo>
                      <a:lnTo>
                        <a:pt x="121444" y="73819"/>
                      </a:lnTo>
                      <a:close/>
                      <a:moveTo>
                        <a:pt x="64294" y="83344"/>
                      </a:moveTo>
                      <a:cubicBezTo>
                        <a:pt x="53816" y="83344"/>
                        <a:pt x="45244" y="74771"/>
                        <a:pt x="45244" y="64294"/>
                      </a:cubicBezTo>
                      <a:cubicBezTo>
                        <a:pt x="45244" y="53816"/>
                        <a:pt x="53816" y="45244"/>
                        <a:pt x="64294" y="45244"/>
                      </a:cubicBezTo>
                      <a:cubicBezTo>
                        <a:pt x="74771" y="45244"/>
                        <a:pt x="83344" y="53816"/>
                        <a:pt x="83344" y="64294"/>
                      </a:cubicBezTo>
                      <a:cubicBezTo>
                        <a:pt x="83344" y="74771"/>
                        <a:pt x="74771" y="83344"/>
                        <a:pt x="64294" y="833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pSp>
            <p:nvGrpSpPr>
              <p:cNvPr id="121" name="Group 120">
                <a:extLst>
                  <a:ext uri="{FF2B5EF4-FFF2-40B4-BE49-F238E27FC236}">
                    <a16:creationId xmlns:a16="http://schemas.microsoft.com/office/drawing/2014/main" id="{4242DC1D-9E2A-28DF-98F7-8DC332F1097C}"/>
                  </a:ext>
                </a:extLst>
              </p:cNvPr>
              <p:cNvGrpSpPr>
                <a:grpSpLocks noChangeAspect="1"/>
              </p:cNvGrpSpPr>
              <p:nvPr/>
            </p:nvGrpSpPr>
            <p:grpSpPr>
              <a:xfrm>
                <a:off x="7162800" y="2655983"/>
                <a:ext cx="324000" cy="324000"/>
                <a:chOff x="9402318" y="3483102"/>
                <a:chExt cx="381000" cy="381000"/>
              </a:xfrm>
              <a:solidFill>
                <a:schemeClr val="accent2">
                  <a:lumMod val="40000"/>
                  <a:lumOff val="60000"/>
                </a:schemeClr>
              </a:solidFill>
            </p:grpSpPr>
            <p:sp>
              <p:nvSpPr>
                <p:cNvPr id="122" name="Freeform 133">
                  <a:extLst>
                    <a:ext uri="{FF2B5EF4-FFF2-40B4-BE49-F238E27FC236}">
                      <a16:creationId xmlns:a16="http://schemas.microsoft.com/office/drawing/2014/main" id="{7A4AEF4C-9326-8326-A021-0F5162A265DC}"/>
                    </a:ext>
                  </a:extLst>
                </p:cNvPr>
                <p:cNvSpPr/>
                <p:nvPr/>
              </p:nvSpPr>
              <p:spPr>
                <a:xfrm>
                  <a:off x="9402318" y="3483102"/>
                  <a:ext cx="350520" cy="320040"/>
                </a:xfrm>
                <a:custGeom>
                  <a:avLst/>
                  <a:gdLst>
                    <a:gd name="connsiteX0" fmla="*/ 26194 w 219075"/>
                    <a:gd name="connsiteY0" fmla="*/ 64294 h 200025"/>
                    <a:gd name="connsiteX1" fmla="*/ 197644 w 219075"/>
                    <a:gd name="connsiteY1" fmla="*/ 64294 h 200025"/>
                    <a:gd name="connsiteX2" fmla="*/ 197644 w 219075"/>
                    <a:gd name="connsiteY2" fmla="*/ 102394 h 200025"/>
                    <a:gd name="connsiteX3" fmla="*/ 216694 w 219075"/>
                    <a:gd name="connsiteY3" fmla="*/ 102394 h 200025"/>
                    <a:gd name="connsiteX4" fmla="*/ 216694 w 219075"/>
                    <a:gd name="connsiteY4" fmla="*/ 26194 h 200025"/>
                    <a:gd name="connsiteX5" fmla="*/ 197644 w 219075"/>
                    <a:gd name="connsiteY5" fmla="*/ 7144 h 200025"/>
                    <a:gd name="connsiteX6" fmla="*/ 26194 w 219075"/>
                    <a:gd name="connsiteY6" fmla="*/ 7144 h 200025"/>
                    <a:gd name="connsiteX7" fmla="*/ 7144 w 219075"/>
                    <a:gd name="connsiteY7" fmla="*/ 26194 h 200025"/>
                    <a:gd name="connsiteX8" fmla="*/ 7144 w 219075"/>
                    <a:gd name="connsiteY8" fmla="*/ 178594 h 200025"/>
                    <a:gd name="connsiteX9" fmla="*/ 26194 w 219075"/>
                    <a:gd name="connsiteY9" fmla="*/ 197644 h 200025"/>
                    <a:gd name="connsiteX10" fmla="*/ 102394 w 219075"/>
                    <a:gd name="connsiteY10" fmla="*/ 197644 h 200025"/>
                    <a:gd name="connsiteX11" fmla="*/ 102394 w 219075"/>
                    <a:gd name="connsiteY11" fmla="*/ 178594 h 200025"/>
                    <a:gd name="connsiteX12" fmla="*/ 26194 w 219075"/>
                    <a:gd name="connsiteY12" fmla="*/ 178594 h 200025"/>
                    <a:gd name="connsiteX13" fmla="*/ 26194 w 219075"/>
                    <a:gd name="connsiteY13" fmla="*/ 64294 h 200025"/>
                    <a:gd name="connsiteX14" fmla="*/ 121444 w 219075"/>
                    <a:gd name="connsiteY14" fmla="*/ 26194 h 200025"/>
                    <a:gd name="connsiteX15" fmla="*/ 197644 w 219075"/>
                    <a:gd name="connsiteY15" fmla="*/ 26194 h 200025"/>
                    <a:gd name="connsiteX16" fmla="*/ 197644 w 219075"/>
                    <a:gd name="connsiteY16" fmla="*/ 45244 h 200025"/>
                    <a:gd name="connsiteX17" fmla="*/ 121444 w 219075"/>
                    <a:gd name="connsiteY17" fmla="*/ 45244 h 200025"/>
                    <a:gd name="connsiteX18" fmla="*/ 121444 w 219075"/>
                    <a:gd name="connsiteY18" fmla="*/ 26194 h 200025"/>
                    <a:gd name="connsiteX19" fmla="*/ 73819 w 219075"/>
                    <a:gd name="connsiteY19" fmla="*/ 26194 h 200025"/>
                    <a:gd name="connsiteX20" fmla="*/ 102394 w 219075"/>
                    <a:gd name="connsiteY20" fmla="*/ 26194 h 200025"/>
                    <a:gd name="connsiteX21" fmla="*/ 102394 w 219075"/>
                    <a:gd name="connsiteY21" fmla="*/ 45244 h 200025"/>
                    <a:gd name="connsiteX22" fmla="*/ 73819 w 219075"/>
                    <a:gd name="connsiteY22" fmla="*/ 45244 h 200025"/>
                    <a:gd name="connsiteX23" fmla="*/ 73819 w 219075"/>
                    <a:gd name="connsiteY23" fmla="*/ 26194 h 200025"/>
                    <a:gd name="connsiteX24" fmla="*/ 26194 w 219075"/>
                    <a:gd name="connsiteY24" fmla="*/ 26194 h 200025"/>
                    <a:gd name="connsiteX25" fmla="*/ 54769 w 219075"/>
                    <a:gd name="connsiteY25" fmla="*/ 26194 h 200025"/>
                    <a:gd name="connsiteX26" fmla="*/ 54769 w 219075"/>
                    <a:gd name="connsiteY26" fmla="*/ 45244 h 200025"/>
                    <a:gd name="connsiteX27" fmla="*/ 26194 w 219075"/>
                    <a:gd name="connsiteY27" fmla="*/ 45244 h 200025"/>
                    <a:gd name="connsiteX28" fmla="*/ 26194 w 219075"/>
                    <a:gd name="connsiteY28" fmla="*/ 2619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9075" h="200025">
                      <a:moveTo>
                        <a:pt x="26194" y="64294"/>
                      </a:moveTo>
                      <a:lnTo>
                        <a:pt x="197644" y="64294"/>
                      </a:lnTo>
                      <a:lnTo>
                        <a:pt x="197644" y="102394"/>
                      </a:lnTo>
                      <a:lnTo>
                        <a:pt x="216694" y="102394"/>
                      </a:lnTo>
                      <a:lnTo>
                        <a:pt x="216694" y="26194"/>
                      </a:lnTo>
                      <a:cubicBezTo>
                        <a:pt x="216694" y="15716"/>
                        <a:pt x="208121" y="7144"/>
                        <a:pt x="197644" y="7144"/>
                      </a:cubicBezTo>
                      <a:lnTo>
                        <a:pt x="26194" y="7144"/>
                      </a:lnTo>
                      <a:cubicBezTo>
                        <a:pt x="15716" y="7144"/>
                        <a:pt x="7144" y="15716"/>
                        <a:pt x="7144" y="26194"/>
                      </a:cubicBezTo>
                      <a:lnTo>
                        <a:pt x="7144" y="178594"/>
                      </a:lnTo>
                      <a:cubicBezTo>
                        <a:pt x="7144" y="189071"/>
                        <a:pt x="15716" y="197644"/>
                        <a:pt x="26194" y="197644"/>
                      </a:cubicBezTo>
                      <a:lnTo>
                        <a:pt x="102394" y="197644"/>
                      </a:lnTo>
                      <a:lnTo>
                        <a:pt x="102394" y="178594"/>
                      </a:lnTo>
                      <a:lnTo>
                        <a:pt x="26194" y="178594"/>
                      </a:lnTo>
                      <a:lnTo>
                        <a:pt x="26194" y="64294"/>
                      </a:lnTo>
                      <a:close/>
                      <a:moveTo>
                        <a:pt x="121444" y="26194"/>
                      </a:moveTo>
                      <a:lnTo>
                        <a:pt x="197644" y="26194"/>
                      </a:lnTo>
                      <a:lnTo>
                        <a:pt x="197644" y="45244"/>
                      </a:lnTo>
                      <a:lnTo>
                        <a:pt x="121444" y="45244"/>
                      </a:lnTo>
                      <a:lnTo>
                        <a:pt x="121444" y="26194"/>
                      </a:lnTo>
                      <a:close/>
                      <a:moveTo>
                        <a:pt x="73819" y="26194"/>
                      </a:moveTo>
                      <a:lnTo>
                        <a:pt x="102394" y="26194"/>
                      </a:lnTo>
                      <a:lnTo>
                        <a:pt x="102394" y="45244"/>
                      </a:lnTo>
                      <a:lnTo>
                        <a:pt x="73819" y="45244"/>
                      </a:lnTo>
                      <a:lnTo>
                        <a:pt x="73819" y="26194"/>
                      </a:lnTo>
                      <a:close/>
                      <a:moveTo>
                        <a:pt x="26194" y="26194"/>
                      </a:moveTo>
                      <a:lnTo>
                        <a:pt x="54769" y="26194"/>
                      </a:lnTo>
                      <a:lnTo>
                        <a:pt x="54769" y="45244"/>
                      </a:lnTo>
                      <a:lnTo>
                        <a:pt x="26194" y="45244"/>
                      </a:lnTo>
                      <a:lnTo>
                        <a:pt x="26194" y="2619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23" name="Freeform 134">
                  <a:extLst>
                    <a:ext uri="{FF2B5EF4-FFF2-40B4-BE49-F238E27FC236}">
                      <a16:creationId xmlns:a16="http://schemas.microsoft.com/office/drawing/2014/main" id="{94502398-27D9-BDC9-F11D-16655FE3D78D}"/>
                    </a:ext>
                  </a:extLst>
                </p:cNvPr>
                <p:cNvSpPr/>
                <p:nvPr/>
              </p:nvSpPr>
              <p:spPr>
                <a:xfrm>
                  <a:off x="9585198" y="3665982"/>
                  <a:ext cx="198120" cy="198120"/>
                </a:xfrm>
                <a:custGeom>
                  <a:avLst/>
                  <a:gdLst>
                    <a:gd name="connsiteX0" fmla="*/ 121444 w 123825"/>
                    <a:gd name="connsiteY0" fmla="*/ 73819 h 123825"/>
                    <a:gd name="connsiteX1" fmla="*/ 121444 w 123825"/>
                    <a:gd name="connsiteY1" fmla="*/ 54769 h 123825"/>
                    <a:gd name="connsiteX2" fmla="*/ 110966 w 123825"/>
                    <a:gd name="connsiteY2" fmla="*/ 54769 h 123825"/>
                    <a:gd name="connsiteX3" fmla="*/ 104299 w 123825"/>
                    <a:gd name="connsiteY3" fmla="*/ 37624 h 123825"/>
                    <a:gd name="connsiteX4" fmla="*/ 111919 w 123825"/>
                    <a:gd name="connsiteY4" fmla="*/ 30004 h 123825"/>
                    <a:gd name="connsiteX5" fmla="*/ 98584 w 123825"/>
                    <a:gd name="connsiteY5" fmla="*/ 16669 h 123825"/>
                    <a:gd name="connsiteX6" fmla="*/ 90964 w 123825"/>
                    <a:gd name="connsiteY6" fmla="*/ 24289 h 123825"/>
                    <a:gd name="connsiteX7" fmla="*/ 73819 w 123825"/>
                    <a:gd name="connsiteY7" fmla="*/ 17621 h 123825"/>
                    <a:gd name="connsiteX8" fmla="*/ 73819 w 123825"/>
                    <a:gd name="connsiteY8" fmla="*/ 7144 h 123825"/>
                    <a:gd name="connsiteX9" fmla="*/ 54769 w 123825"/>
                    <a:gd name="connsiteY9" fmla="*/ 7144 h 123825"/>
                    <a:gd name="connsiteX10" fmla="*/ 54769 w 123825"/>
                    <a:gd name="connsiteY10" fmla="*/ 17621 h 123825"/>
                    <a:gd name="connsiteX11" fmla="*/ 37624 w 123825"/>
                    <a:gd name="connsiteY11" fmla="*/ 24289 h 123825"/>
                    <a:gd name="connsiteX12" fmla="*/ 30003 w 123825"/>
                    <a:gd name="connsiteY12" fmla="*/ 16669 h 123825"/>
                    <a:gd name="connsiteX13" fmla="*/ 16669 w 123825"/>
                    <a:gd name="connsiteY13" fmla="*/ 30004 h 123825"/>
                    <a:gd name="connsiteX14" fmla="*/ 24289 w 123825"/>
                    <a:gd name="connsiteY14" fmla="*/ 37624 h 123825"/>
                    <a:gd name="connsiteX15" fmla="*/ 17621 w 123825"/>
                    <a:gd name="connsiteY15" fmla="*/ 54769 h 123825"/>
                    <a:gd name="connsiteX16" fmla="*/ 7144 w 123825"/>
                    <a:gd name="connsiteY16" fmla="*/ 54769 h 123825"/>
                    <a:gd name="connsiteX17" fmla="*/ 7144 w 123825"/>
                    <a:gd name="connsiteY17" fmla="*/ 73819 h 123825"/>
                    <a:gd name="connsiteX18" fmla="*/ 17621 w 123825"/>
                    <a:gd name="connsiteY18" fmla="*/ 73819 h 123825"/>
                    <a:gd name="connsiteX19" fmla="*/ 24289 w 123825"/>
                    <a:gd name="connsiteY19" fmla="*/ 90964 h 123825"/>
                    <a:gd name="connsiteX20" fmla="*/ 16669 w 123825"/>
                    <a:gd name="connsiteY20" fmla="*/ 98584 h 123825"/>
                    <a:gd name="connsiteX21" fmla="*/ 30003 w 123825"/>
                    <a:gd name="connsiteY21" fmla="*/ 111919 h 123825"/>
                    <a:gd name="connsiteX22" fmla="*/ 37624 w 123825"/>
                    <a:gd name="connsiteY22" fmla="*/ 104299 h 123825"/>
                    <a:gd name="connsiteX23" fmla="*/ 54769 w 123825"/>
                    <a:gd name="connsiteY23" fmla="*/ 110966 h 123825"/>
                    <a:gd name="connsiteX24" fmla="*/ 54769 w 123825"/>
                    <a:gd name="connsiteY24" fmla="*/ 121444 h 123825"/>
                    <a:gd name="connsiteX25" fmla="*/ 73819 w 123825"/>
                    <a:gd name="connsiteY25" fmla="*/ 121444 h 123825"/>
                    <a:gd name="connsiteX26" fmla="*/ 73819 w 123825"/>
                    <a:gd name="connsiteY26" fmla="*/ 110966 h 123825"/>
                    <a:gd name="connsiteX27" fmla="*/ 90964 w 123825"/>
                    <a:gd name="connsiteY27" fmla="*/ 104299 h 123825"/>
                    <a:gd name="connsiteX28" fmla="*/ 98584 w 123825"/>
                    <a:gd name="connsiteY28" fmla="*/ 111919 h 123825"/>
                    <a:gd name="connsiteX29" fmla="*/ 111919 w 123825"/>
                    <a:gd name="connsiteY29" fmla="*/ 98584 h 123825"/>
                    <a:gd name="connsiteX30" fmla="*/ 104299 w 123825"/>
                    <a:gd name="connsiteY30" fmla="*/ 90964 h 123825"/>
                    <a:gd name="connsiteX31" fmla="*/ 110966 w 123825"/>
                    <a:gd name="connsiteY31" fmla="*/ 73819 h 123825"/>
                    <a:gd name="connsiteX32" fmla="*/ 121444 w 123825"/>
                    <a:gd name="connsiteY32" fmla="*/ 73819 h 123825"/>
                    <a:gd name="connsiteX33" fmla="*/ 64294 w 123825"/>
                    <a:gd name="connsiteY33" fmla="*/ 83344 h 123825"/>
                    <a:gd name="connsiteX34" fmla="*/ 45244 w 123825"/>
                    <a:gd name="connsiteY34" fmla="*/ 64294 h 123825"/>
                    <a:gd name="connsiteX35" fmla="*/ 64294 w 123825"/>
                    <a:gd name="connsiteY35" fmla="*/ 45244 h 123825"/>
                    <a:gd name="connsiteX36" fmla="*/ 83344 w 123825"/>
                    <a:gd name="connsiteY36" fmla="*/ 64294 h 123825"/>
                    <a:gd name="connsiteX37" fmla="*/ 64294 w 123825"/>
                    <a:gd name="connsiteY37" fmla="*/ 8334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3825" h="123825">
                      <a:moveTo>
                        <a:pt x="121444" y="73819"/>
                      </a:moveTo>
                      <a:lnTo>
                        <a:pt x="121444" y="54769"/>
                      </a:lnTo>
                      <a:lnTo>
                        <a:pt x="110966" y="54769"/>
                      </a:lnTo>
                      <a:cubicBezTo>
                        <a:pt x="110014" y="49054"/>
                        <a:pt x="107156" y="43339"/>
                        <a:pt x="104299" y="37624"/>
                      </a:cubicBezTo>
                      <a:lnTo>
                        <a:pt x="111919" y="30004"/>
                      </a:lnTo>
                      <a:lnTo>
                        <a:pt x="98584" y="16669"/>
                      </a:lnTo>
                      <a:lnTo>
                        <a:pt x="90964" y="24289"/>
                      </a:lnTo>
                      <a:cubicBezTo>
                        <a:pt x="86201" y="21431"/>
                        <a:pt x="80486" y="18574"/>
                        <a:pt x="73819" y="17621"/>
                      </a:cubicBezTo>
                      <a:lnTo>
                        <a:pt x="73819" y="7144"/>
                      </a:lnTo>
                      <a:lnTo>
                        <a:pt x="54769" y="7144"/>
                      </a:lnTo>
                      <a:lnTo>
                        <a:pt x="54769" y="17621"/>
                      </a:lnTo>
                      <a:cubicBezTo>
                        <a:pt x="49053" y="18574"/>
                        <a:pt x="43339" y="21431"/>
                        <a:pt x="37624" y="24289"/>
                      </a:cubicBezTo>
                      <a:lnTo>
                        <a:pt x="30003" y="16669"/>
                      </a:lnTo>
                      <a:lnTo>
                        <a:pt x="16669" y="30004"/>
                      </a:lnTo>
                      <a:lnTo>
                        <a:pt x="24289" y="37624"/>
                      </a:lnTo>
                      <a:cubicBezTo>
                        <a:pt x="21431" y="42386"/>
                        <a:pt x="18574" y="48101"/>
                        <a:pt x="17621" y="54769"/>
                      </a:cubicBezTo>
                      <a:lnTo>
                        <a:pt x="7144" y="54769"/>
                      </a:lnTo>
                      <a:lnTo>
                        <a:pt x="7144" y="73819"/>
                      </a:lnTo>
                      <a:lnTo>
                        <a:pt x="17621" y="73819"/>
                      </a:lnTo>
                      <a:cubicBezTo>
                        <a:pt x="18574" y="79534"/>
                        <a:pt x="21431" y="85249"/>
                        <a:pt x="24289" y="90964"/>
                      </a:cubicBezTo>
                      <a:lnTo>
                        <a:pt x="16669" y="98584"/>
                      </a:lnTo>
                      <a:lnTo>
                        <a:pt x="30003" y="111919"/>
                      </a:lnTo>
                      <a:lnTo>
                        <a:pt x="37624" y="104299"/>
                      </a:lnTo>
                      <a:cubicBezTo>
                        <a:pt x="42386" y="107156"/>
                        <a:pt x="48101" y="110014"/>
                        <a:pt x="54769" y="110966"/>
                      </a:cubicBezTo>
                      <a:lnTo>
                        <a:pt x="54769" y="121444"/>
                      </a:lnTo>
                      <a:lnTo>
                        <a:pt x="73819" y="121444"/>
                      </a:lnTo>
                      <a:lnTo>
                        <a:pt x="73819" y="110966"/>
                      </a:lnTo>
                      <a:cubicBezTo>
                        <a:pt x="79534" y="110014"/>
                        <a:pt x="85249" y="107156"/>
                        <a:pt x="90964" y="104299"/>
                      </a:cubicBezTo>
                      <a:lnTo>
                        <a:pt x="98584" y="111919"/>
                      </a:lnTo>
                      <a:lnTo>
                        <a:pt x="111919" y="98584"/>
                      </a:lnTo>
                      <a:lnTo>
                        <a:pt x="104299" y="90964"/>
                      </a:lnTo>
                      <a:cubicBezTo>
                        <a:pt x="107156" y="86201"/>
                        <a:pt x="110014" y="80486"/>
                        <a:pt x="110966" y="73819"/>
                      </a:cubicBezTo>
                      <a:lnTo>
                        <a:pt x="121444" y="73819"/>
                      </a:lnTo>
                      <a:close/>
                      <a:moveTo>
                        <a:pt x="64294" y="83344"/>
                      </a:moveTo>
                      <a:cubicBezTo>
                        <a:pt x="53816" y="83344"/>
                        <a:pt x="45244" y="74771"/>
                        <a:pt x="45244" y="64294"/>
                      </a:cubicBezTo>
                      <a:cubicBezTo>
                        <a:pt x="45244" y="53816"/>
                        <a:pt x="53816" y="45244"/>
                        <a:pt x="64294" y="45244"/>
                      </a:cubicBezTo>
                      <a:cubicBezTo>
                        <a:pt x="74771" y="45244"/>
                        <a:pt x="83344" y="53816"/>
                        <a:pt x="83344" y="64294"/>
                      </a:cubicBezTo>
                      <a:cubicBezTo>
                        <a:pt x="83344" y="74771"/>
                        <a:pt x="74771" y="83344"/>
                        <a:pt x="64294" y="833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pSp>
      </p:grpSp>
      <p:grpSp>
        <p:nvGrpSpPr>
          <p:cNvPr id="128" name="Group 127">
            <a:extLst>
              <a:ext uri="{FF2B5EF4-FFF2-40B4-BE49-F238E27FC236}">
                <a16:creationId xmlns:a16="http://schemas.microsoft.com/office/drawing/2014/main" id="{371F606F-95B2-895F-CB34-06EC3C80EE36}"/>
              </a:ext>
            </a:extLst>
          </p:cNvPr>
          <p:cNvGrpSpPr/>
          <p:nvPr/>
        </p:nvGrpSpPr>
        <p:grpSpPr>
          <a:xfrm>
            <a:off x="2587760" y="3454459"/>
            <a:ext cx="9175870" cy="830997"/>
            <a:chOff x="2697632" y="3357423"/>
            <a:chExt cx="9175870" cy="830997"/>
          </a:xfrm>
        </p:grpSpPr>
        <p:grpSp>
          <p:nvGrpSpPr>
            <p:cNvPr id="129" name="Group 128">
              <a:extLst>
                <a:ext uri="{FF2B5EF4-FFF2-40B4-BE49-F238E27FC236}">
                  <a16:creationId xmlns:a16="http://schemas.microsoft.com/office/drawing/2014/main" id="{72C94E2C-02CC-87D3-162A-970FB82DCF12}"/>
                </a:ext>
              </a:extLst>
            </p:cNvPr>
            <p:cNvGrpSpPr/>
            <p:nvPr/>
          </p:nvGrpSpPr>
          <p:grpSpPr>
            <a:xfrm>
              <a:off x="2697632" y="3357423"/>
              <a:ext cx="9175870" cy="830997"/>
              <a:chOff x="1750179" y="3484031"/>
              <a:chExt cx="9175870" cy="830997"/>
            </a:xfrm>
          </p:grpSpPr>
          <p:sp>
            <p:nvSpPr>
              <p:cNvPr id="133" name="TextBox 132">
                <a:extLst>
                  <a:ext uri="{FF2B5EF4-FFF2-40B4-BE49-F238E27FC236}">
                    <a16:creationId xmlns:a16="http://schemas.microsoft.com/office/drawing/2014/main" id="{BABB8BEC-BCD5-9948-8023-A8DEA2AD1805}"/>
                  </a:ext>
                </a:extLst>
              </p:cNvPr>
              <p:cNvSpPr txBox="1"/>
              <p:nvPr/>
            </p:nvSpPr>
            <p:spPr>
              <a:xfrm>
                <a:off x="7676550" y="3545586"/>
                <a:ext cx="3249499" cy="338554"/>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6B767D"/>
                    </a:solidFill>
                    <a:effectLst/>
                    <a:uLnTx/>
                    <a:uFillTx/>
                    <a:latin typeface="Arial" panose="020B0604020202020204"/>
                    <a:ea typeface="+mn-ea"/>
                    <a:cs typeface="+mn-cs"/>
                  </a:rPr>
                  <a:t>Average Statements per day</a:t>
                </a:r>
              </a:p>
            </p:txBody>
          </p:sp>
          <p:sp>
            <p:nvSpPr>
              <p:cNvPr id="134" name="TextBox 133">
                <a:extLst>
                  <a:ext uri="{FF2B5EF4-FFF2-40B4-BE49-F238E27FC236}">
                    <a16:creationId xmlns:a16="http://schemas.microsoft.com/office/drawing/2014/main" id="{76BDF7DE-2C59-96EB-5CC2-06CCA6D7C2FE}"/>
                  </a:ext>
                </a:extLst>
              </p:cNvPr>
              <p:cNvSpPr txBox="1"/>
              <p:nvPr/>
            </p:nvSpPr>
            <p:spPr>
              <a:xfrm>
                <a:off x="1750179" y="3484031"/>
                <a:ext cx="5892959" cy="830997"/>
              </a:xfrm>
              <a:prstGeom prst="rect">
                <a:avLst/>
              </a:prstGeom>
              <a:noFill/>
            </p:spPr>
            <p:txBody>
              <a:bodyPr wrap="none" rtlCol="0">
                <a:spAutoFit/>
              </a:bodyPr>
              <a:lstStyle/>
              <a:p>
                <a:pPr lvl="0" algn="r">
                  <a:defRPr/>
                </a:pPr>
                <a:r>
                  <a:rPr lang="en-US" sz="2400" b="1" dirty="0">
                    <a:solidFill>
                      <a:srgbClr val="384951"/>
                    </a:solidFill>
                    <a:latin typeface="Arial" panose="020B0604020202020204"/>
                  </a:rPr>
                  <a:t>{{</a:t>
                </a:r>
                <a:r>
                  <a:rPr lang="en-US" sz="2400" b="1" dirty="0" err="1">
                    <a:solidFill>
                      <a:srgbClr val="384951"/>
                    </a:solidFill>
                    <a:latin typeface="Arial" panose="020B0604020202020204"/>
                  </a:rPr>
                  <a:t>val</a:t>
                </a:r>
                <a:r>
                  <a:rPr lang="en-US" sz="2400" b="1" dirty="0" err="1">
                    <a:solidFill>
                      <a:srgbClr val="384951"/>
                    </a:solidFill>
                  </a:rPr>
                  <a:t>:vhc</a:t>
                </a:r>
                <a:r>
                  <a:rPr lang="en-US" sz="2400" b="1" dirty="0">
                    <a:solidFill>
                      <a:srgbClr val="384951"/>
                    </a:solidFill>
                  </a:rPr>
                  <a:t>--query_counts.csv[1:6]}}</a:t>
                </a:r>
                <a:r>
                  <a:rPr kumimoji="0" lang="en-US" sz="2400" b="1" i="0" u="none" strike="noStrike" kern="1200" cap="none" spc="0" normalizeH="0" baseline="0" noProof="0" dirty="0">
                    <a:ln>
                      <a:noFill/>
                    </a:ln>
                    <a:solidFill>
                      <a:srgbClr val="384951"/>
                    </a:solidFill>
                    <a:effectLst/>
                    <a:uLnTx/>
                    <a:uFillTx/>
                    <a:latin typeface="Arial" panose="020B0604020202020204"/>
                    <a:ea typeface="+mn-ea"/>
                    <a:cs typeface="+mn-cs"/>
                  </a:rPr>
                  <a:t>M</a:t>
                </a:r>
              </a:p>
              <a:p>
                <a:pPr algn="r">
                  <a:defRPr/>
                </a:pPr>
                <a:r>
                  <a:rPr lang="en-US" sz="2400" b="1" dirty="0">
                    <a:solidFill>
                      <a:srgbClr val="384951"/>
                    </a:solidFill>
                    <a:latin typeface="Arial" panose="020B0604020202020204"/>
                  </a:rPr>
                  <a:t>{{</a:t>
                </a:r>
                <a:r>
                  <a:rPr lang="en-US" sz="2400" b="1" dirty="0" err="1">
                    <a:solidFill>
                      <a:srgbClr val="384951"/>
                    </a:solidFill>
                    <a:latin typeface="Arial" panose="020B0604020202020204"/>
                  </a:rPr>
                  <a:t>val</a:t>
                </a:r>
                <a:r>
                  <a:rPr lang="en-US" sz="2400" b="1" dirty="0" err="1">
                    <a:solidFill>
                      <a:srgbClr val="384951"/>
                    </a:solidFill>
                  </a:rPr>
                  <a:t>:vhc</a:t>
                </a:r>
                <a:r>
                  <a:rPr lang="en-US" sz="2400" b="1" dirty="0">
                    <a:solidFill>
                      <a:srgbClr val="384951"/>
                    </a:solidFill>
                  </a:rPr>
                  <a:t>--query_counts.csv[1:20]}}</a:t>
                </a:r>
                <a:r>
                  <a:rPr kumimoji="0" lang="en-US" sz="2400" b="1" i="0" u="none" strike="noStrike" kern="1200" cap="none" spc="0" normalizeH="0" baseline="0" noProof="0" dirty="0">
                    <a:ln>
                      <a:noFill/>
                    </a:ln>
                    <a:solidFill>
                      <a:srgbClr val="384951"/>
                    </a:solidFill>
                    <a:effectLst/>
                    <a:uLnTx/>
                    <a:uFillTx/>
                    <a:latin typeface="Arial" panose="020B0604020202020204"/>
                    <a:ea typeface="+mn-ea"/>
                    <a:cs typeface="+mn-cs"/>
                  </a:rPr>
                  <a:t>M</a:t>
                </a:r>
              </a:p>
            </p:txBody>
          </p:sp>
        </p:grpSp>
        <p:grpSp>
          <p:nvGrpSpPr>
            <p:cNvPr id="130" name="Group 129">
              <a:extLst>
                <a:ext uri="{FF2B5EF4-FFF2-40B4-BE49-F238E27FC236}">
                  <a16:creationId xmlns:a16="http://schemas.microsoft.com/office/drawing/2014/main" id="{C0E405B1-1C16-0C3C-578D-74D2D957355B}"/>
                </a:ext>
              </a:extLst>
            </p:cNvPr>
            <p:cNvGrpSpPr>
              <a:grpSpLocks noChangeAspect="1"/>
            </p:cNvGrpSpPr>
            <p:nvPr/>
          </p:nvGrpSpPr>
          <p:grpSpPr>
            <a:xfrm>
              <a:off x="6301268" y="3429000"/>
              <a:ext cx="324000" cy="324000"/>
              <a:chOff x="9402318" y="3483102"/>
              <a:chExt cx="381000" cy="381000"/>
            </a:xfrm>
            <a:solidFill>
              <a:schemeClr val="accent2">
                <a:lumMod val="40000"/>
                <a:lumOff val="60000"/>
              </a:schemeClr>
            </a:solidFill>
          </p:grpSpPr>
          <p:sp>
            <p:nvSpPr>
              <p:cNvPr id="131" name="Freeform 138">
                <a:extLst>
                  <a:ext uri="{FF2B5EF4-FFF2-40B4-BE49-F238E27FC236}">
                    <a16:creationId xmlns:a16="http://schemas.microsoft.com/office/drawing/2014/main" id="{67DB081A-1872-13F9-A844-FFC113182FCA}"/>
                  </a:ext>
                </a:extLst>
              </p:cNvPr>
              <p:cNvSpPr/>
              <p:nvPr/>
            </p:nvSpPr>
            <p:spPr>
              <a:xfrm>
                <a:off x="9402318" y="3483102"/>
                <a:ext cx="350520" cy="320040"/>
              </a:xfrm>
              <a:custGeom>
                <a:avLst/>
                <a:gdLst>
                  <a:gd name="connsiteX0" fmla="*/ 26194 w 219075"/>
                  <a:gd name="connsiteY0" fmla="*/ 64294 h 200025"/>
                  <a:gd name="connsiteX1" fmla="*/ 197644 w 219075"/>
                  <a:gd name="connsiteY1" fmla="*/ 64294 h 200025"/>
                  <a:gd name="connsiteX2" fmla="*/ 197644 w 219075"/>
                  <a:gd name="connsiteY2" fmla="*/ 102394 h 200025"/>
                  <a:gd name="connsiteX3" fmla="*/ 216694 w 219075"/>
                  <a:gd name="connsiteY3" fmla="*/ 102394 h 200025"/>
                  <a:gd name="connsiteX4" fmla="*/ 216694 w 219075"/>
                  <a:gd name="connsiteY4" fmla="*/ 26194 h 200025"/>
                  <a:gd name="connsiteX5" fmla="*/ 197644 w 219075"/>
                  <a:gd name="connsiteY5" fmla="*/ 7144 h 200025"/>
                  <a:gd name="connsiteX6" fmla="*/ 26194 w 219075"/>
                  <a:gd name="connsiteY6" fmla="*/ 7144 h 200025"/>
                  <a:gd name="connsiteX7" fmla="*/ 7144 w 219075"/>
                  <a:gd name="connsiteY7" fmla="*/ 26194 h 200025"/>
                  <a:gd name="connsiteX8" fmla="*/ 7144 w 219075"/>
                  <a:gd name="connsiteY8" fmla="*/ 178594 h 200025"/>
                  <a:gd name="connsiteX9" fmla="*/ 26194 w 219075"/>
                  <a:gd name="connsiteY9" fmla="*/ 197644 h 200025"/>
                  <a:gd name="connsiteX10" fmla="*/ 102394 w 219075"/>
                  <a:gd name="connsiteY10" fmla="*/ 197644 h 200025"/>
                  <a:gd name="connsiteX11" fmla="*/ 102394 w 219075"/>
                  <a:gd name="connsiteY11" fmla="*/ 178594 h 200025"/>
                  <a:gd name="connsiteX12" fmla="*/ 26194 w 219075"/>
                  <a:gd name="connsiteY12" fmla="*/ 178594 h 200025"/>
                  <a:gd name="connsiteX13" fmla="*/ 26194 w 219075"/>
                  <a:gd name="connsiteY13" fmla="*/ 64294 h 200025"/>
                  <a:gd name="connsiteX14" fmla="*/ 121444 w 219075"/>
                  <a:gd name="connsiteY14" fmla="*/ 26194 h 200025"/>
                  <a:gd name="connsiteX15" fmla="*/ 197644 w 219075"/>
                  <a:gd name="connsiteY15" fmla="*/ 26194 h 200025"/>
                  <a:gd name="connsiteX16" fmla="*/ 197644 w 219075"/>
                  <a:gd name="connsiteY16" fmla="*/ 45244 h 200025"/>
                  <a:gd name="connsiteX17" fmla="*/ 121444 w 219075"/>
                  <a:gd name="connsiteY17" fmla="*/ 45244 h 200025"/>
                  <a:gd name="connsiteX18" fmla="*/ 121444 w 219075"/>
                  <a:gd name="connsiteY18" fmla="*/ 26194 h 200025"/>
                  <a:gd name="connsiteX19" fmla="*/ 73819 w 219075"/>
                  <a:gd name="connsiteY19" fmla="*/ 26194 h 200025"/>
                  <a:gd name="connsiteX20" fmla="*/ 102394 w 219075"/>
                  <a:gd name="connsiteY20" fmla="*/ 26194 h 200025"/>
                  <a:gd name="connsiteX21" fmla="*/ 102394 w 219075"/>
                  <a:gd name="connsiteY21" fmla="*/ 45244 h 200025"/>
                  <a:gd name="connsiteX22" fmla="*/ 73819 w 219075"/>
                  <a:gd name="connsiteY22" fmla="*/ 45244 h 200025"/>
                  <a:gd name="connsiteX23" fmla="*/ 73819 w 219075"/>
                  <a:gd name="connsiteY23" fmla="*/ 26194 h 200025"/>
                  <a:gd name="connsiteX24" fmla="*/ 26194 w 219075"/>
                  <a:gd name="connsiteY24" fmla="*/ 26194 h 200025"/>
                  <a:gd name="connsiteX25" fmla="*/ 54769 w 219075"/>
                  <a:gd name="connsiteY25" fmla="*/ 26194 h 200025"/>
                  <a:gd name="connsiteX26" fmla="*/ 54769 w 219075"/>
                  <a:gd name="connsiteY26" fmla="*/ 45244 h 200025"/>
                  <a:gd name="connsiteX27" fmla="*/ 26194 w 219075"/>
                  <a:gd name="connsiteY27" fmla="*/ 45244 h 200025"/>
                  <a:gd name="connsiteX28" fmla="*/ 26194 w 219075"/>
                  <a:gd name="connsiteY28" fmla="*/ 2619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9075" h="200025">
                    <a:moveTo>
                      <a:pt x="26194" y="64294"/>
                    </a:moveTo>
                    <a:lnTo>
                      <a:pt x="197644" y="64294"/>
                    </a:lnTo>
                    <a:lnTo>
                      <a:pt x="197644" y="102394"/>
                    </a:lnTo>
                    <a:lnTo>
                      <a:pt x="216694" y="102394"/>
                    </a:lnTo>
                    <a:lnTo>
                      <a:pt x="216694" y="26194"/>
                    </a:lnTo>
                    <a:cubicBezTo>
                      <a:pt x="216694" y="15716"/>
                      <a:pt x="208121" y="7144"/>
                      <a:pt x="197644" y="7144"/>
                    </a:cubicBezTo>
                    <a:lnTo>
                      <a:pt x="26194" y="7144"/>
                    </a:lnTo>
                    <a:cubicBezTo>
                      <a:pt x="15716" y="7144"/>
                      <a:pt x="7144" y="15716"/>
                      <a:pt x="7144" y="26194"/>
                    </a:cubicBezTo>
                    <a:lnTo>
                      <a:pt x="7144" y="178594"/>
                    </a:lnTo>
                    <a:cubicBezTo>
                      <a:pt x="7144" y="189071"/>
                      <a:pt x="15716" y="197644"/>
                      <a:pt x="26194" y="197644"/>
                    </a:cubicBezTo>
                    <a:lnTo>
                      <a:pt x="102394" y="197644"/>
                    </a:lnTo>
                    <a:lnTo>
                      <a:pt x="102394" y="178594"/>
                    </a:lnTo>
                    <a:lnTo>
                      <a:pt x="26194" y="178594"/>
                    </a:lnTo>
                    <a:lnTo>
                      <a:pt x="26194" y="64294"/>
                    </a:lnTo>
                    <a:close/>
                    <a:moveTo>
                      <a:pt x="121444" y="26194"/>
                    </a:moveTo>
                    <a:lnTo>
                      <a:pt x="197644" y="26194"/>
                    </a:lnTo>
                    <a:lnTo>
                      <a:pt x="197644" y="45244"/>
                    </a:lnTo>
                    <a:lnTo>
                      <a:pt x="121444" y="45244"/>
                    </a:lnTo>
                    <a:lnTo>
                      <a:pt x="121444" y="26194"/>
                    </a:lnTo>
                    <a:close/>
                    <a:moveTo>
                      <a:pt x="73819" y="26194"/>
                    </a:moveTo>
                    <a:lnTo>
                      <a:pt x="102394" y="26194"/>
                    </a:lnTo>
                    <a:lnTo>
                      <a:pt x="102394" y="45244"/>
                    </a:lnTo>
                    <a:lnTo>
                      <a:pt x="73819" y="45244"/>
                    </a:lnTo>
                    <a:lnTo>
                      <a:pt x="73819" y="26194"/>
                    </a:lnTo>
                    <a:close/>
                    <a:moveTo>
                      <a:pt x="26194" y="26194"/>
                    </a:moveTo>
                    <a:lnTo>
                      <a:pt x="54769" y="26194"/>
                    </a:lnTo>
                    <a:lnTo>
                      <a:pt x="54769" y="45244"/>
                    </a:lnTo>
                    <a:lnTo>
                      <a:pt x="26194" y="45244"/>
                    </a:lnTo>
                    <a:lnTo>
                      <a:pt x="26194" y="2619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32" name="Freeform 139">
                <a:extLst>
                  <a:ext uri="{FF2B5EF4-FFF2-40B4-BE49-F238E27FC236}">
                    <a16:creationId xmlns:a16="http://schemas.microsoft.com/office/drawing/2014/main" id="{438F8FD9-024F-B31A-00AD-764064BB6D74}"/>
                  </a:ext>
                </a:extLst>
              </p:cNvPr>
              <p:cNvSpPr/>
              <p:nvPr/>
            </p:nvSpPr>
            <p:spPr>
              <a:xfrm>
                <a:off x="9585198" y="3665982"/>
                <a:ext cx="198120" cy="198120"/>
              </a:xfrm>
              <a:custGeom>
                <a:avLst/>
                <a:gdLst>
                  <a:gd name="connsiteX0" fmla="*/ 121444 w 123825"/>
                  <a:gd name="connsiteY0" fmla="*/ 73819 h 123825"/>
                  <a:gd name="connsiteX1" fmla="*/ 121444 w 123825"/>
                  <a:gd name="connsiteY1" fmla="*/ 54769 h 123825"/>
                  <a:gd name="connsiteX2" fmla="*/ 110966 w 123825"/>
                  <a:gd name="connsiteY2" fmla="*/ 54769 h 123825"/>
                  <a:gd name="connsiteX3" fmla="*/ 104299 w 123825"/>
                  <a:gd name="connsiteY3" fmla="*/ 37624 h 123825"/>
                  <a:gd name="connsiteX4" fmla="*/ 111919 w 123825"/>
                  <a:gd name="connsiteY4" fmla="*/ 30004 h 123825"/>
                  <a:gd name="connsiteX5" fmla="*/ 98584 w 123825"/>
                  <a:gd name="connsiteY5" fmla="*/ 16669 h 123825"/>
                  <a:gd name="connsiteX6" fmla="*/ 90964 w 123825"/>
                  <a:gd name="connsiteY6" fmla="*/ 24289 h 123825"/>
                  <a:gd name="connsiteX7" fmla="*/ 73819 w 123825"/>
                  <a:gd name="connsiteY7" fmla="*/ 17621 h 123825"/>
                  <a:gd name="connsiteX8" fmla="*/ 73819 w 123825"/>
                  <a:gd name="connsiteY8" fmla="*/ 7144 h 123825"/>
                  <a:gd name="connsiteX9" fmla="*/ 54769 w 123825"/>
                  <a:gd name="connsiteY9" fmla="*/ 7144 h 123825"/>
                  <a:gd name="connsiteX10" fmla="*/ 54769 w 123825"/>
                  <a:gd name="connsiteY10" fmla="*/ 17621 h 123825"/>
                  <a:gd name="connsiteX11" fmla="*/ 37624 w 123825"/>
                  <a:gd name="connsiteY11" fmla="*/ 24289 h 123825"/>
                  <a:gd name="connsiteX12" fmla="*/ 30003 w 123825"/>
                  <a:gd name="connsiteY12" fmla="*/ 16669 h 123825"/>
                  <a:gd name="connsiteX13" fmla="*/ 16669 w 123825"/>
                  <a:gd name="connsiteY13" fmla="*/ 30004 h 123825"/>
                  <a:gd name="connsiteX14" fmla="*/ 24289 w 123825"/>
                  <a:gd name="connsiteY14" fmla="*/ 37624 h 123825"/>
                  <a:gd name="connsiteX15" fmla="*/ 17621 w 123825"/>
                  <a:gd name="connsiteY15" fmla="*/ 54769 h 123825"/>
                  <a:gd name="connsiteX16" fmla="*/ 7144 w 123825"/>
                  <a:gd name="connsiteY16" fmla="*/ 54769 h 123825"/>
                  <a:gd name="connsiteX17" fmla="*/ 7144 w 123825"/>
                  <a:gd name="connsiteY17" fmla="*/ 73819 h 123825"/>
                  <a:gd name="connsiteX18" fmla="*/ 17621 w 123825"/>
                  <a:gd name="connsiteY18" fmla="*/ 73819 h 123825"/>
                  <a:gd name="connsiteX19" fmla="*/ 24289 w 123825"/>
                  <a:gd name="connsiteY19" fmla="*/ 90964 h 123825"/>
                  <a:gd name="connsiteX20" fmla="*/ 16669 w 123825"/>
                  <a:gd name="connsiteY20" fmla="*/ 98584 h 123825"/>
                  <a:gd name="connsiteX21" fmla="*/ 30003 w 123825"/>
                  <a:gd name="connsiteY21" fmla="*/ 111919 h 123825"/>
                  <a:gd name="connsiteX22" fmla="*/ 37624 w 123825"/>
                  <a:gd name="connsiteY22" fmla="*/ 104299 h 123825"/>
                  <a:gd name="connsiteX23" fmla="*/ 54769 w 123825"/>
                  <a:gd name="connsiteY23" fmla="*/ 110966 h 123825"/>
                  <a:gd name="connsiteX24" fmla="*/ 54769 w 123825"/>
                  <a:gd name="connsiteY24" fmla="*/ 121444 h 123825"/>
                  <a:gd name="connsiteX25" fmla="*/ 73819 w 123825"/>
                  <a:gd name="connsiteY25" fmla="*/ 121444 h 123825"/>
                  <a:gd name="connsiteX26" fmla="*/ 73819 w 123825"/>
                  <a:gd name="connsiteY26" fmla="*/ 110966 h 123825"/>
                  <a:gd name="connsiteX27" fmla="*/ 90964 w 123825"/>
                  <a:gd name="connsiteY27" fmla="*/ 104299 h 123825"/>
                  <a:gd name="connsiteX28" fmla="*/ 98584 w 123825"/>
                  <a:gd name="connsiteY28" fmla="*/ 111919 h 123825"/>
                  <a:gd name="connsiteX29" fmla="*/ 111919 w 123825"/>
                  <a:gd name="connsiteY29" fmla="*/ 98584 h 123825"/>
                  <a:gd name="connsiteX30" fmla="*/ 104299 w 123825"/>
                  <a:gd name="connsiteY30" fmla="*/ 90964 h 123825"/>
                  <a:gd name="connsiteX31" fmla="*/ 110966 w 123825"/>
                  <a:gd name="connsiteY31" fmla="*/ 73819 h 123825"/>
                  <a:gd name="connsiteX32" fmla="*/ 121444 w 123825"/>
                  <a:gd name="connsiteY32" fmla="*/ 73819 h 123825"/>
                  <a:gd name="connsiteX33" fmla="*/ 64294 w 123825"/>
                  <a:gd name="connsiteY33" fmla="*/ 83344 h 123825"/>
                  <a:gd name="connsiteX34" fmla="*/ 45244 w 123825"/>
                  <a:gd name="connsiteY34" fmla="*/ 64294 h 123825"/>
                  <a:gd name="connsiteX35" fmla="*/ 64294 w 123825"/>
                  <a:gd name="connsiteY35" fmla="*/ 45244 h 123825"/>
                  <a:gd name="connsiteX36" fmla="*/ 83344 w 123825"/>
                  <a:gd name="connsiteY36" fmla="*/ 64294 h 123825"/>
                  <a:gd name="connsiteX37" fmla="*/ 64294 w 123825"/>
                  <a:gd name="connsiteY37" fmla="*/ 8334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3825" h="123825">
                    <a:moveTo>
                      <a:pt x="121444" y="73819"/>
                    </a:moveTo>
                    <a:lnTo>
                      <a:pt x="121444" y="54769"/>
                    </a:lnTo>
                    <a:lnTo>
                      <a:pt x="110966" y="54769"/>
                    </a:lnTo>
                    <a:cubicBezTo>
                      <a:pt x="110014" y="49054"/>
                      <a:pt x="107156" y="43339"/>
                      <a:pt x="104299" y="37624"/>
                    </a:cubicBezTo>
                    <a:lnTo>
                      <a:pt x="111919" y="30004"/>
                    </a:lnTo>
                    <a:lnTo>
                      <a:pt x="98584" y="16669"/>
                    </a:lnTo>
                    <a:lnTo>
                      <a:pt x="90964" y="24289"/>
                    </a:lnTo>
                    <a:cubicBezTo>
                      <a:pt x="86201" y="21431"/>
                      <a:pt x="80486" y="18574"/>
                      <a:pt x="73819" y="17621"/>
                    </a:cubicBezTo>
                    <a:lnTo>
                      <a:pt x="73819" y="7144"/>
                    </a:lnTo>
                    <a:lnTo>
                      <a:pt x="54769" y="7144"/>
                    </a:lnTo>
                    <a:lnTo>
                      <a:pt x="54769" y="17621"/>
                    </a:lnTo>
                    <a:cubicBezTo>
                      <a:pt x="49053" y="18574"/>
                      <a:pt x="43339" y="21431"/>
                      <a:pt x="37624" y="24289"/>
                    </a:cubicBezTo>
                    <a:lnTo>
                      <a:pt x="30003" y="16669"/>
                    </a:lnTo>
                    <a:lnTo>
                      <a:pt x="16669" y="30004"/>
                    </a:lnTo>
                    <a:lnTo>
                      <a:pt x="24289" y="37624"/>
                    </a:lnTo>
                    <a:cubicBezTo>
                      <a:pt x="21431" y="42386"/>
                      <a:pt x="18574" y="48101"/>
                      <a:pt x="17621" y="54769"/>
                    </a:cubicBezTo>
                    <a:lnTo>
                      <a:pt x="7144" y="54769"/>
                    </a:lnTo>
                    <a:lnTo>
                      <a:pt x="7144" y="73819"/>
                    </a:lnTo>
                    <a:lnTo>
                      <a:pt x="17621" y="73819"/>
                    </a:lnTo>
                    <a:cubicBezTo>
                      <a:pt x="18574" y="79534"/>
                      <a:pt x="21431" y="85249"/>
                      <a:pt x="24289" y="90964"/>
                    </a:cubicBezTo>
                    <a:lnTo>
                      <a:pt x="16669" y="98584"/>
                    </a:lnTo>
                    <a:lnTo>
                      <a:pt x="30003" y="111919"/>
                    </a:lnTo>
                    <a:lnTo>
                      <a:pt x="37624" y="104299"/>
                    </a:lnTo>
                    <a:cubicBezTo>
                      <a:pt x="42386" y="107156"/>
                      <a:pt x="48101" y="110014"/>
                      <a:pt x="54769" y="110966"/>
                    </a:cubicBezTo>
                    <a:lnTo>
                      <a:pt x="54769" y="121444"/>
                    </a:lnTo>
                    <a:lnTo>
                      <a:pt x="73819" y="121444"/>
                    </a:lnTo>
                    <a:lnTo>
                      <a:pt x="73819" y="110966"/>
                    </a:lnTo>
                    <a:cubicBezTo>
                      <a:pt x="79534" y="110014"/>
                      <a:pt x="85249" y="107156"/>
                      <a:pt x="90964" y="104299"/>
                    </a:cubicBezTo>
                    <a:lnTo>
                      <a:pt x="98584" y="111919"/>
                    </a:lnTo>
                    <a:lnTo>
                      <a:pt x="111919" y="98584"/>
                    </a:lnTo>
                    <a:lnTo>
                      <a:pt x="104299" y="90964"/>
                    </a:lnTo>
                    <a:cubicBezTo>
                      <a:pt x="107156" y="86201"/>
                      <a:pt x="110014" y="80486"/>
                      <a:pt x="110966" y="73819"/>
                    </a:cubicBezTo>
                    <a:lnTo>
                      <a:pt x="121444" y="73819"/>
                    </a:lnTo>
                    <a:close/>
                    <a:moveTo>
                      <a:pt x="64294" y="83344"/>
                    </a:moveTo>
                    <a:cubicBezTo>
                      <a:pt x="53816" y="83344"/>
                      <a:pt x="45244" y="74771"/>
                      <a:pt x="45244" y="64294"/>
                    </a:cubicBezTo>
                    <a:cubicBezTo>
                      <a:pt x="45244" y="53816"/>
                      <a:pt x="53816" y="45244"/>
                      <a:pt x="64294" y="45244"/>
                    </a:cubicBezTo>
                    <a:cubicBezTo>
                      <a:pt x="74771" y="45244"/>
                      <a:pt x="83344" y="53816"/>
                      <a:pt x="83344" y="64294"/>
                    </a:cubicBezTo>
                    <a:cubicBezTo>
                      <a:pt x="83344" y="74771"/>
                      <a:pt x="74771" y="83344"/>
                      <a:pt x="64294" y="833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pSp>
      <p:grpSp>
        <p:nvGrpSpPr>
          <p:cNvPr id="135" name="Group 134">
            <a:extLst>
              <a:ext uri="{FF2B5EF4-FFF2-40B4-BE49-F238E27FC236}">
                <a16:creationId xmlns:a16="http://schemas.microsoft.com/office/drawing/2014/main" id="{819868E4-A0BB-A658-807F-0664B5043C81}"/>
              </a:ext>
            </a:extLst>
          </p:cNvPr>
          <p:cNvGrpSpPr/>
          <p:nvPr/>
        </p:nvGrpSpPr>
        <p:grpSpPr>
          <a:xfrm>
            <a:off x="2240201" y="4426824"/>
            <a:ext cx="9870987" cy="461665"/>
            <a:chOff x="2251996" y="4870479"/>
            <a:chExt cx="9870987" cy="461665"/>
          </a:xfrm>
        </p:grpSpPr>
        <p:grpSp>
          <p:nvGrpSpPr>
            <p:cNvPr id="136" name="Group 135">
              <a:extLst>
                <a:ext uri="{FF2B5EF4-FFF2-40B4-BE49-F238E27FC236}">
                  <a16:creationId xmlns:a16="http://schemas.microsoft.com/office/drawing/2014/main" id="{AF5DCF99-C0B9-DE11-3A63-2F1D779E2A4C}"/>
                </a:ext>
              </a:extLst>
            </p:cNvPr>
            <p:cNvGrpSpPr/>
            <p:nvPr/>
          </p:nvGrpSpPr>
          <p:grpSpPr>
            <a:xfrm>
              <a:off x="2251996" y="4870479"/>
              <a:ext cx="9870987" cy="461665"/>
              <a:chOff x="1304543" y="5553525"/>
              <a:chExt cx="9870987" cy="461665"/>
            </a:xfrm>
          </p:grpSpPr>
          <p:sp>
            <p:nvSpPr>
              <p:cNvPr id="144" name="TextBox 143">
                <a:extLst>
                  <a:ext uri="{FF2B5EF4-FFF2-40B4-BE49-F238E27FC236}">
                    <a16:creationId xmlns:a16="http://schemas.microsoft.com/office/drawing/2014/main" id="{3DDE46B0-E278-40E3-CD0E-3D451CA858DF}"/>
                  </a:ext>
                </a:extLst>
              </p:cNvPr>
              <p:cNvSpPr txBox="1"/>
              <p:nvPr/>
            </p:nvSpPr>
            <p:spPr>
              <a:xfrm>
                <a:off x="7594265" y="5629755"/>
                <a:ext cx="3581265" cy="338554"/>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6B767D"/>
                    </a:solidFill>
                    <a:effectLst/>
                    <a:uLnTx/>
                    <a:uFillTx/>
                    <a:latin typeface="Arial" panose="020B0604020202020204"/>
                    <a:ea typeface="+mn-ea"/>
                    <a:cs typeface="+mn-cs"/>
                  </a:rPr>
                  <a:t>Average response time</a:t>
                </a:r>
              </a:p>
            </p:txBody>
          </p:sp>
          <p:sp>
            <p:nvSpPr>
              <p:cNvPr id="145" name="TextBox 144">
                <a:extLst>
                  <a:ext uri="{FF2B5EF4-FFF2-40B4-BE49-F238E27FC236}">
                    <a16:creationId xmlns:a16="http://schemas.microsoft.com/office/drawing/2014/main" id="{EF622154-D9B9-0DE2-1BD0-F6D4D116F8D6}"/>
                  </a:ext>
                </a:extLst>
              </p:cNvPr>
              <p:cNvSpPr txBox="1"/>
              <p:nvPr/>
            </p:nvSpPr>
            <p:spPr>
              <a:xfrm>
                <a:off x="1304543" y="5553525"/>
                <a:ext cx="6338595" cy="461665"/>
              </a:xfrm>
              <a:prstGeom prst="rect">
                <a:avLst/>
              </a:prstGeom>
              <a:noFill/>
            </p:spPr>
            <p:txBody>
              <a:bodyPr wrap="none" rtlCol="0">
                <a:spAutoFit/>
              </a:bodyPr>
              <a:lstStyle/>
              <a:p>
                <a:pPr lvl="0" algn="r">
                  <a:defRPr/>
                </a:pPr>
                <a:r>
                  <a:rPr kumimoji="0" lang="en-US" sz="2400" b="1" i="0" u="none" strike="noStrike" kern="1200" cap="none" spc="0" normalizeH="0" baseline="0" noProof="0" dirty="0">
                    <a:ln>
                      <a:noFill/>
                    </a:ln>
                    <a:solidFill>
                      <a:srgbClr val="384951"/>
                    </a:solidFill>
                    <a:effectLst/>
                    <a:uLnTx/>
                    <a:uFillTx/>
                    <a:latin typeface="Arial" panose="020B0604020202020204"/>
                    <a:ea typeface="+mn-ea"/>
                    <a:cs typeface="+mn-cs"/>
                  </a:rPr>
                  <a:t>{{</a:t>
                </a:r>
                <a:r>
                  <a:rPr kumimoji="0" lang="en-US" sz="2400" b="1" i="0" u="none" strike="noStrike" kern="1200" cap="none" spc="0" normalizeH="0" baseline="0" noProof="0" dirty="0" err="1">
                    <a:ln>
                      <a:noFill/>
                    </a:ln>
                    <a:solidFill>
                      <a:srgbClr val="384951"/>
                    </a:solidFill>
                    <a:effectLst/>
                    <a:uLnTx/>
                    <a:uFillTx/>
                    <a:latin typeface="Arial" panose="020B0604020202020204"/>
                    <a:ea typeface="+mn-ea"/>
                    <a:cs typeface="+mn-cs"/>
                  </a:rPr>
                  <a:t>val</a:t>
                </a:r>
                <a:r>
                  <a:rPr lang="en-US" sz="2400" b="1" dirty="0">
                    <a:solidFill>
                      <a:srgbClr val="384951"/>
                    </a:solidFill>
                  </a:rPr>
                  <a:t>:</a:t>
                </a:r>
                <a:r>
                  <a:rPr lang="en-US" sz="2400" b="1" dirty="0" err="1">
                    <a:solidFill>
                      <a:srgbClr val="384951"/>
                    </a:solidFill>
                  </a:rPr>
                  <a:t>vhc</a:t>
                </a:r>
                <a:r>
                  <a:rPr lang="en-US" sz="2400" b="1" dirty="0">
                    <a:solidFill>
                      <a:srgbClr val="384951"/>
                    </a:solidFill>
                  </a:rPr>
                  <a:t>--query_counts.csv[1:15]}} </a:t>
                </a:r>
                <a:r>
                  <a:rPr lang="en-US" sz="2400" b="1" dirty="0">
                    <a:solidFill>
                      <a:srgbClr val="384951"/>
                    </a:solidFill>
                    <a:latin typeface="Arial" panose="020B0604020202020204"/>
                  </a:rPr>
                  <a:t>S</a:t>
                </a:r>
                <a:r>
                  <a:rPr kumimoji="0" lang="en-US" sz="2400" b="1" i="0" u="none" strike="noStrike" kern="1200" cap="none" spc="0" normalizeH="0" baseline="0" noProof="0" dirty="0" err="1">
                    <a:ln>
                      <a:noFill/>
                    </a:ln>
                    <a:solidFill>
                      <a:srgbClr val="384951"/>
                    </a:solidFill>
                    <a:effectLst/>
                    <a:uLnTx/>
                    <a:uFillTx/>
                    <a:latin typeface="Arial" panose="020B0604020202020204"/>
                    <a:ea typeface="+mn-ea"/>
                    <a:cs typeface="+mn-cs"/>
                  </a:rPr>
                  <a:t>ec</a:t>
                </a:r>
                <a:endParaRPr kumimoji="0" lang="en-US" sz="2400" b="1" i="0" u="none" strike="noStrike" kern="1200" cap="none" spc="0" normalizeH="0" baseline="0" noProof="0" dirty="0">
                  <a:ln>
                    <a:noFill/>
                  </a:ln>
                  <a:solidFill>
                    <a:srgbClr val="384951"/>
                  </a:solidFill>
                  <a:effectLst/>
                  <a:uLnTx/>
                  <a:uFillTx/>
                  <a:latin typeface="Arial" panose="020B0604020202020204"/>
                  <a:ea typeface="+mn-ea"/>
                  <a:cs typeface="+mn-cs"/>
                </a:endParaRPr>
              </a:p>
            </p:txBody>
          </p:sp>
        </p:grpSp>
        <p:grpSp>
          <p:nvGrpSpPr>
            <p:cNvPr id="137" name="Group 136">
              <a:extLst>
                <a:ext uri="{FF2B5EF4-FFF2-40B4-BE49-F238E27FC236}">
                  <a16:creationId xmlns:a16="http://schemas.microsoft.com/office/drawing/2014/main" id="{6F18A01E-BAD6-5280-186F-736D750ACA6C}"/>
                </a:ext>
              </a:extLst>
            </p:cNvPr>
            <p:cNvGrpSpPr/>
            <p:nvPr/>
          </p:nvGrpSpPr>
          <p:grpSpPr>
            <a:xfrm>
              <a:off x="6202208" y="4966878"/>
              <a:ext cx="403860" cy="262800"/>
              <a:chOff x="10587990" y="3291908"/>
              <a:chExt cx="403860" cy="259080"/>
            </a:xfrm>
            <a:solidFill>
              <a:schemeClr val="accent2">
                <a:lumMod val="40000"/>
                <a:lumOff val="60000"/>
              </a:schemeClr>
            </a:solidFill>
          </p:grpSpPr>
          <p:sp>
            <p:nvSpPr>
              <p:cNvPr id="138" name="Freeform 141">
                <a:extLst>
                  <a:ext uri="{FF2B5EF4-FFF2-40B4-BE49-F238E27FC236}">
                    <a16:creationId xmlns:a16="http://schemas.microsoft.com/office/drawing/2014/main" id="{E2CFA27A-7C8C-24BA-9AFF-7A78A5B84DE3}"/>
                  </a:ext>
                </a:extLst>
              </p:cNvPr>
              <p:cNvSpPr/>
              <p:nvPr/>
            </p:nvSpPr>
            <p:spPr>
              <a:xfrm>
                <a:off x="10587990" y="3291908"/>
                <a:ext cx="350520" cy="259080"/>
              </a:xfrm>
              <a:custGeom>
                <a:avLst/>
                <a:gdLst>
                  <a:gd name="connsiteX0" fmla="*/ 179070 w 350520"/>
                  <a:gd name="connsiteY0" fmla="*/ 11430 h 259080"/>
                  <a:gd name="connsiteX1" fmla="*/ 11430 w 350520"/>
                  <a:gd name="connsiteY1" fmla="*/ 179070 h 259080"/>
                  <a:gd name="connsiteX2" fmla="*/ 11430 w 350520"/>
                  <a:gd name="connsiteY2" fmla="*/ 255270 h 259080"/>
                  <a:gd name="connsiteX3" fmla="*/ 118110 w 350520"/>
                  <a:gd name="connsiteY3" fmla="*/ 255270 h 259080"/>
                  <a:gd name="connsiteX4" fmla="*/ 240030 w 350520"/>
                  <a:gd name="connsiteY4" fmla="*/ 255270 h 259080"/>
                  <a:gd name="connsiteX5" fmla="*/ 346710 w 350520"/>
                  <a:gd name="connsiteY5" fmla="*/ 255270 h 259080"/>
                  <a:gd name="connsiteX6" fmla="*/ 346710 w 350520"/>
                  <a:gd name="connsiteY6" fmla="*/ 179070 h 259080"/>
                  <a:gd name="connsiteX7" fmla="*/ 179070 w 350520"/>
                  <a:gd name="connsiteY7" fmla="*/ 11430 h 259080"/>
                  <a:gd name="connsiteX8" fmla="*/ 153162 w 350520"/>
                  <a:gd name="connsiteY8" fmla="*/ 224790 h 259080"/>
                  <a:gd name="connsiteX9" fmla="*/ 179070 w 350520"/>
                  <a:gd name="connsiteY9" fmla="*/ 209550 h 259080"/>
                  <a:gd name="connsiteX10" fmla="*/ 204978 w 350520"/>
                  <a:gd name="connsiteY10" fmla="*/ 224790 h 259080"/>
                  <a:gd name="connsiteX11" fmla="*/ 153162 w 350520"/>
                  <a:gd name="connsiteY11" fmla="*/ 224790 h 259080"/>
                  <a:gd name="connsiteX12" fmla="*/ 316230 w 350520"/>
                  <a:gd name="connsiteY12" fmla="*/ 224790 h 259080"/>
                  <a:gd name="connsiteX13" fmla="*/ 238506 w 350520"/>
                  <a:gd name="connsiteY13" fmla="*/ 224790 h 259080"/>
                  <a:gd name="connsiteX14" fmla="*/ 194310 w 350520"/>
                  <a:gd name="connsiteY14" fmla="*/ 180594 h 259080"/>
                  <a:gd name="connsiteX15" fmla="*/ 194310 w 350520"/>
                  <a:gd name="connsiteY15" fmla="*/ 118110 h 259080"/>
                  <a:gd name="connsiteX16" fmla="*/ 163830 w 350520"/>
                  <a:gd name="connsiteY16" fmla="*/ 118110 h 259080"/>
                  <a:gd name="connsiteX17" fmla="*/ 163830 w 350520"/>
                  <a:gd name="connsiteY17" fmla="*/ 180594 h 259080"/>
                  <a:gd name="connsiteX18" fmla="*/ 119634 w 350520"/>
                  <a:gd name="connsiteY18" fmla="*/ 224790 h 259080"/>
                  <a:gd name="connsiteX19" fmla="*/ 41910 w 350520"/>
                  <a:gd name="connsiteY19" fmla="*/ 224790 h 259080"/>
                  <a:gd name="connsiteX20" fmla="*/ 41910 w 350520"/>
                  <a:gd name="connsiteY20" fmla="*/ 179070 h 259080"/>
                  <a:gd name="connsiteX21" fmla="*/ 179070 w 350520"/>
                  <a:gd name="connsiteY21" fmla="*/ 41910 h 259080"/>
                  <a:gd name="connsiteX22" fmla="*/ 316230 w 350520"/>
                  <a:gd name="connsiteY22" fmla="*/ 179070 h 259080"/>
                  <a:gd name="connsiteX23" fmla="*/ 316230 w 350520"/>
                  <a:gd name="connsiteY23" fmla="*/ 224790 h 259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50520" h="259080">
                    <a:moveTo>
                      <a:pt x="179070" y="11430"/>
                    </a:moveTo>
                    <a:cubicBezTo>
                      <a:pt x="86106" y="11430"/>
                      <a:pt x="11430" y="86106"/>
                      <a:pt x="11430" y="179070"/>
                    </a:cubicBezTo>
                    <a:lnTo>
                      <a:pt x="11430" y="255270"/>
                    </a:lnTo>
                    <a:lnTo>
                      <a:pt x="118110" y="255270"/>
                    </a:lnTo>
                    <a:lnTo>
                      <a:pt x="240030" y="255270"/>
                    </a:lnTo>
                    <a:lnTo>
                      <a:pt x="346710" y="255270"/>
                    </a:lnTo>
                    <a:lnTo>
                      <a:pt x="346710" y="179070"/>
                    </a:lnTo>
                    <a:cubicBezTo>
                      <a:pt x="346710" y="86106"/>
                      <a:pt x="272034" y="11430"/>
                      <a:pt x="179070" y="11430"/>
                    </a:cubicBezTo>
                    <a:close/>
                    <a:moveTo>
                      <a:pt x="153162" y="224790"/>
                    </a:moveTo>
                    <a:cubicBezTo>
                      <a:pt x="157734" y="215646"/>
                      <a:pt x="168402" y="209550"/>
                      <a:pt x="179070" y="209550"/>
                    </a:cubicBezTo>
                    <a:cubicBezTo>
                      <a:pt x="189738" y="209550"/>
                      <a:pt x="200406" y="215646"/>
                      <a:pt x="204978" y="224790"/>
                    </a:cubicBezTo>
                    <a:lnTo>
                      <a:pt x="153162" y="224790"/>
                    </a:lnTo>
                    <a:close/>
                    <a:moveTo>
                      <a:pt x="316230" y="224790"/>
                    </a:moveTo>
                    <a:lnTo>
                      <a:pt x="238506" y="224790"/>
                    </a:lnTo>
                    <a:cubicBezTo>
                      <a:pt x="232410" y="203454"/>
                      <a:pt x="215646" y="186690"/>
                      <a:pt x="194310" y="180594"/>
                    </a:cubicBezTo>
                    <a:lnTo>
                      <a:pt x="194310" y="118110"/>
                    </a:lnTo>
                    <a:lnTo>
                      <a:pt x="163830" y="118110"/>
                    </a:lnTo>
                    <a:lnTo>
                      <a:pt x="163830" y="180594"/>
                    </a:lnTo>
                    <a:cubicBezTo>
                      <a:pt x="142494" y="186690"/>
                      <a:pt x="125730" y="203454"/>
                      <a:pt x="119634" y="224790"/>
                    </a:cubicBezTo>
                    <a:lnTo>
                      <a:pt x="41910" y="224790"/>
                    </a:lnTo>
                    <a:lnTo>
                      <a:pt x="41910" y="179070"/>
                    </a:lnTo>
                    <a:cubicBezTo>
                      <a:pt x="41910" y="102870"/>
                      <a:pt x="102870" y="41910"/>
                      <a:pt x="179070" y="41910"/>
                    </a:cubicBezTo>
                    <a:cubicBezTo>
                      <a:pt x="255270" y="41910"/>
                      <a:pt x="316230" y="102870"/>
                      <a:pt x="316230" y="179070"/>
                    </a:cubicBezTo>
                    <a:lnTo>
                      <a:pt x="316230" y="22479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39" name="Freeform 142">
                <a:extLst>
                  <a:ext uri="{FF2B5EF4-FFF2-40B4-BE49-F238E27FC236}">
                    <a16:creationId xmlns:a16="http://schemas.microsoft.com/office/drawing/2014/main" id="{08EB1B86-8898-302B-0953-8BB9A8889C21}"/>
                  </a:ext>
                </a:extLst>
              </p:cNvPr>
              <p:cNvSpPr/>
              <p:nvPr/>
            </p:nvSpPr>
            <p:spPr>
              <a:xfrm>
                <a:off x="10839450" y="3309366"/>
                <a:ext cx="45720" cy="45720"/>
              </a:xfrm>
              <a:custGeom>
                <a:avLst/>
                <a:gdLst>
                  <a:gd name="connsiteX0" fmla="*/ 41910 w 45720"/>
                  <a:gd name="connsiteY0" fmla="*/ 26670 h 45720"/>
                  <a:gd name="connsiteX1" fmla="*/ 26670 w 45720"/>
                  <a:gd name="connsiteY1" fmla="*/ 41910 h 45720"/>
                  <a:gd name="connsiteX2" fmla="*/ 11430 w 45720"/>
                  <a:gd name="connsiteY2" fmla="*/ 26670 h 45720"/>
                  <a:gd name="connsiteX3" fmla="*/ 26670 w 45720"/>
                  <a:gd name="connsiteY3" fmla="*/ 11430 h 45720"/>
                  <a:gd name="connsiteX4" fmla="*/ 41910 w 45720"/>
                  <a:gd name="connsiteY4" fmla="*/ 26670 h 45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 h="45720">
                    <a:moveTo>
                      <a:pt x="41910" y="26670"/>
                    </a:moveTo>
                    <a:cubicBezTo>
                      <a:pt x="41910" y="35087"/>
                      <a:pt x="35087" y="41910"/>
                      <a:pt x="26670" y="41910"/>
                    </a:cubicBezTo>
                    <a:cubicBezTo>
                      <a:pt x="18253" y="41910"/>
                      <a:pt x="11430" y="35087"/>
                      <a:pt x="11430" y="26670"/>
                    </a:cubicBezTo>
                    <a:cubicBezTo>
                      <a:pt x="11430" y="18253"/>
                      <a:pt x="18253" y="11430"/>
                      <a:pt x="26670" y="11430"/>
                    </a:cubicBezTo>
                    <a:cubicBezTo>
                      <a:pt x="35087" y="11430"/>
                      <a:pt x="41910" y="18253"/>
                      <a:pt x="41910" y="2667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40" name="Freeform 143">
                <a:extLst>
                  <a:ext uri="{FF2B5EF4-FFF2-40B4-BE49-F238E27FC236}">
                    <a16:creationId xmlns:a16="http://schemas.microsoft.com/office/drawing/2014/main" id="{8B7B2CCE-4408-A13E-DFD7-7FF9905884E7}"/>
                  </a:ext>
                </a:extLst>
              </p:cNvPr>
              <p:cNvSpPr/>
              <p:nvPr/>
            </p:nvSpPr>
            <p:spPr>
              <a:xfrm>
                <a:off x="10914126" y="3339846"/>
                <a:ext cx="45720" cy="45720"/>
              </a:xfrm>
              <a:custGeom>
                <a:avLst/>
                <a:gdLst>
                  <a:gd name="connsiteX0" fmla="*/ 16002 w 45720"/>
                  <a:gd name="connsiteY0" fmla="*/ 16002 h 45720"/>
                  <a:gd name="connsiteX1" fmla="*/ 16002 w 45720"/>
                  <a:gd name="connsiteY1" fmla="*/ 37338 h 45720"/>
                  <a:gd name="connsiteX2" fmla="*/ 37338 w 45720"/>
                  <a:gd name="connsiteY2" fmla="*/ 37338 h 45720"/>
                  <a:gd name="connsiteX3" fmla="*/ 37338 w 45720"/>
                  <a:gd name="connsiteY3" fmla="*/ 16002 h 45720"/>
                  <a:gd name="connsiteX4" fmla="*/ 16002 w 45720"/>
                  <a:gd name="connsiteY4" fmla="*/ 16002 h 45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 h="45720">
                    <a:moveTo>
                      <a:pt x="16002" y="16002"/>
                    </a:moveTo>
                    <a:cubicBezTo>
                      <a:pt x="9906" y="22098"/>
                      <a:pt x="9906" y="31242"/>
                      <a:pt x="16002" y="37338"/>
                    </a:cubicBezTo>
                    <a:cubicBezTo>
                      <a:pt x="22098" y="43434"/>
                      <a:pt x="31242" y="43434"/>
                      <a:pt x="37338" y="37338"/>
                    </a:cubicBezTo>
                    <a:cubicBezTo>
                      <a:pt x="43434" y="31242"/>
                      <a:pt x="43434" y="22098"/>
                      <a:pt x="37338" y="16002"/>
                    </a:cubicBezTo>
                    <a:cubicBezTo>
                      <a:pt x="32766" y="9906"/>
                      <a:pt x="22098" y="9906"/>
                      <a:pt x="16002" y="1600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41" name="Freeform 144">
                <a:extLst>
                  <a:ext uri="{FF2B5EF4-FFF2-40B4-BE49-F238E27FC236}">
                    <a16:creationId xmlns:a16="http://schemas.microsoft.com/office/drawing/2014/main" id="{763B58E2-7DAF-1BD6-15D4-0DE959683C53}"/>
                  </a:ext>
                </a:extLst>
              </p:cNvPr>
              <p:cNvSpPr/>
              <p:nvPr/>
            </p:nvSpPr>
            <p:spPr>
              <a:xfrm>
                <a:off x="10946130" y="3416046"/>
                <a:ext cx="45720" cy="45720"/>
              </a:xfrm>
              <a:custGeom>
                <a:avLst/>
                <a:gdLst>
                  <a:gd name="connsiteX0" fmla="*/ 41910 w 45720"/>
                  <a:gd name="connsiteY0" fmla="*/ 26670 h 45720"/>
                  <a:gd name="connsiteX1" fmla="*/ 26670 w 45720"/>
                  <a:gd name="connsiteY1" fmla="*/ 41910 h 45720"/>
                  <a:gd name="connsiteX2" fmla="*/ 11430 w 45720"/>
                  <a:gd name="connsiteY2" fmla="*/ 26670 h 45720"/>
                  <a:gd name="connsiteX3" fmla="*/ 26670 w 45720"/>
                  <a:gd name="connsiteY3" fmla="*/ 11430 h 45720"/>
                  <a:gd name="connsiteX4" fmla="*/ 41910 w 45720"/>
                  <a:gd name="connsiteY4" fmla="*/ 26670 h 45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 h="45720">
                    <a:moveTo>
                      <a:pt x="41910" y="26670"/>
                    </a:moveTo>
                    <a:cubicBezTo>
                      <a:pt x="41910" y="35087"/>
                      <a:pt x="35087" y="41910"/>
                      <a:pt x="26670" y="41910"/>
                    </a:cubicBezTo>
                    <a:cubicBezTo>
                      <a:pt x="18253" y="41910"/>
                      <a:pt x="11430" y="35087"/>
                      <a:pt x="11430" y="26670"/>
                    </a:cubicBezTo>
                    <a:cubicBezTo>
                      <a:pt x="11430" y="18253"/>
                      <a:pt x="18253" y="11430"/>
                      <a:pt x="26670" y="11430"/>
                    </a:cubicBezTo>
                    <a:cubicBezTo>
                      <a:pt x="35087" y="11430"/>
                      <a:pt x="41910" y="18253"/>
                      <a:pt x="41910" y="2667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42" name="Freeform 145">
                <a:extLst>
                  <a:ext uri="{FF2B5EF4-FFF2-40B4-BE49-F238E27FC236}">
                    <a16:creationId xmlns:a16="http://schemas.microsoft.com/office/drawing/2014/main" id="{6BF26E5A-FEE2-1BC0-1415-319085EE52FA}"/>
                  </a:ext>
                </a:extLst>
              </p:cNvPr>
              <p:cNvSpPr/>
              <p:nvPr/>
            </p:nvSpPr>
            <p:spPr>
              <a:xfrm>
                <a:off x="10763250" y="3339846"/>
                <a:ext cx="45720" cy="45720"/>
              </a:xfrm>
              <a:custGeom>
                <a:avLst/>
                <a:gdLst>
                  <a:gd name="connsiteX0" fmla="*/ 16002 w 45720"/>
                  <a:gd name="connsiteY0" fmla="*/ 16002 h 45720"/>
                  <a:gd name="connsiteX1" fmla="*/ 16002 w 45720"/>
                  <a:gd name="connsiteY1" fmla="*/ 37338 h 45720"/>
                  <a:gd name="connsiteX2" fmla="*/ 37338 w 45720"/>
                  <a:gd name="connsiteY2" fmla="*/ 37338 h 45720"/>
                  <a:gd name="connsiteX3" fmla="*/ 37338 w 45720"/>
                  <a:gd name="connsiteY3" fmla="*/ 16002 h 45720"/>
                  <a:gd name="connsiteX4" fmla="*/ 16002 w 45720"/>
                  <a:gd name="connsiteY4" fmla="*/ 16002 h 45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 h="45720">
                    <a:moveTo>
                      <a:pt x="16002" y="16002"/>
                    </a:moveTo>
                    <a:cubicBezTo>
                      <a:pt x="9906" y="22098"/>
                      <a:pt x="9906" y="31242"/>
                      <a:pt x="16002" y="37338"/>
                    </a:cubicBezTo>
                    <a:cubicBezTo>
                      <a:pt x="22098" y="43434"/>
                      <a:pt x="31242" y="43434"/>
                      <a:pt x="37338" y="37338"/>
                    </a:cubicBezTo>
                    <a:cubicBezTo>
                      <a:pt x="43433" y="31242"/>
                      <a:pt x="43433" y="22098"/>
                      <a:pt x="37338" y="16002"/>
                    </a:cubicBezTo>
                    <a:cubicBezTo>
                      <a:pt x="32766" y="9906"/>
                      <a:pt x="22098" y="9906"/>
                      <a:pt x="16002" y="1600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43" name="Freeform 146">
                <a:extLst>
                  <a:ext uri="{FF2B5EF4-FFF2-40B4-BE49-F238E27FC236}">
                    <a16:creationId xmlns:a16="http://schemas.microsoft.com/office/drawing/2014/main" id="{AFCD88E6-E60B-C786-AA9F-D61DBC8F9910}"/>
                  </a:ext>
                </a:extLst>
              </p:cNvPr>
              <p:cNvSpPr/>
              <p:nvPr/>
            </p:nvSpPr>
            <p:spPr>
              <a:xfrm>
                <a:off x="10732770" y="3416046"/>
                <a:ext cx="45720" cy="45720"/>
              </a:xfrm>
              <a:custGeom>
                <a:avLst/>
                <a:gdLst>
                  <a:gd name="connsiteX0" fmla="*/ 41910 w 45720"/>
                  <a:gd name="connsiteY0" fmla="*/ 26670 h 45720"/>
                  <a:gd name="connsiteX1" fmla="*/ 26670 w 45720"/>
                  <a:gd name="connsiteY1" fmla="*/ 41910 h 45720"/>
                  <a:gd name="connsiteX2" fmla="*/ 11430 w 45720"/>
                  <a:gd name="connsiteY2" fmla="*/ 26670 h 45720"/>
                  <a:gd name="connsiteX3" fmla="*/ 26670 w 45720"/>
                  <a:gd name="connsiteY3" fmla="*/ 11430 h 45720"/>
                  <a:gd name="connsiteX4" fmla="*/ 41910 w 45720"/>
                  <a:gd name="connsiteY4" fmla="*/ 26670 h 45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 h="45720">
                    <a:moveTo>
                      <a:pt x="41910" y="26670"/>
                    </a:moveTo>
                    <a:cubicBezTo>
                      <a:pt x="41910" y="35087"/>
                      <a:pt x="35087" y="41910"/>
                      <a:pt x="26670" y="41910"/>
                    </a:cubicBezTo>
                    <a:cubicBezTo>
                      <a:pt x="18253" y="41910"/>
                      <a:pt x="11430" y="35087"/>
                      <a:pt x="11430" y="26670"/>
                    </a:cubicBezTo>
                    <a:cubicBezTo>
                      <a:pt x="11430" y="18253"/>
                      <a:pt x="18253" y="11430"/>
                      <a:pt x="26670" y="11430"/>
                    </a:cubicBezTo>
                    <a:cubicBezTo>
                      <a:pt x="35087" y="11430"/>
                      <a:pt x="41910" y="18253"/>
                      <a:pt x="41910" y="2667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pSp>
      <p:sp>
        <p:nvSpPr>
          <p:cNvPr id="4" name="TextBox 3">
            <a:extLst>
              <a:ext uri="{FF2B5EF4-FFF2-40B4-BE49-F238E27FC236}">
                <a16:creationId xmlns:a16="http://schemas.microsoft.com/office/drawing/2014/main" id="{9869225C-A08A-A099-5C3D-97A803299E81}"/>
              </a:ext>
            </a:extLst>
          </p:cNvPr>
          <p:cNvSpPr txBox="1"/>
          <p:nvPr/>
        </p:nvSpPr>
        <p:spPr>
          <a:xfrm>
            <a:off x="8481378" y="1854052"/>
            <a:ext cx="1504579" cy="338554"/>
          </a:xfrm>
          <a:prstGeom prst="rect">
            <a:avLst/>
          </a:prstGeom>
          <a:noFill/>
        </p:spPr>
        <p:txBody>
          <a:bodyPr wrap="non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6B767D"/>
                </a:solidFill>
                <a:effectLst/>
                <a:uLnTx/>
                <a:uFillTx/>
                <a:latin typeface="Arial" panose="020B0604020202020204"/>
                <a:ea typeface="+mn-ea"/>
                <a:cs typeface="+mn-cs"/>
              </a:rPr>
              <a:t>Annual </a:t>
            </a:r>
            <a:r>
              <a:rPr lang="en-US" sz="1600" dirty="0">
                <a:solidFill>
                  <a:srgbClr val="6B767D"/>
                </a:solidFill>
                <a:latin typeface="Arial" panose="020B0604020202020204"/>
              </a:rPr>
              <a:t>Queries</a:t>
            </a:r>
            <a:endParaRPr kumimoji="0" lang="en-US" sz="1600" b="0" i="0" u="none" strike="noStrike" kern="1200" cap="none" spc="0" normalizeH="0" baseline="0" noProof="0" dirty="0">
              <a:ln>
                <a:noFill/>
              </a:ln>
              <a:solidFill>
                <a:srgbClr val="6B767D"/>
              </a:solidFill>
              <a:effectLst/>
              <a:uLnTx/>
              <a:uFillTx/>
              <a:latin typeface="Arial" panose="020B0604020202020204"/>
              <a:ea typeface="+mn-ea"/>
              <a:cs typeface="+mn-cs"/>
            </a:endParaRPr>
          </a:p>
        </p:txBody>
      </p:sp>
      <p:sp>
        <p:nvSpPr>
          <p:cNvPr id="8" name="TextBox 7">
            <a:extLst>
              <a:ext uri="{FF2B5EF4-FFF2-40B4-BE49-F238E27FC236}">
                <a16:creationId xmlns:a16="http://schemas.microsoft.com/office/drawing/2014/main" id="{7FAD2BE8-2539-9F29-9ADE-701FB28B4209}"/>
              </a:ext>
            </a:extLst>
          </p:cNvPr>
          <p:cNvSpPr txBox="1"/>
          <p:nvPr/>
        </p:nvSpPr>
        <p:spPr>
          <a:xfrm>
            <a:off x="8369858" y="2873592"/>
            <a:ext cx="6095276"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6B767D"/>
                </a:solidFill>
                <a:effectLst/>
                <a:uLnTx/>
                <a:uFillTx/>
                <a:latin typeface="Arial" panose="020B0604020202020204"/>
                <a:ea typeface="+mn-ea"/>
                <a:cs typeface="+mn-cs"/>
              </a:rPr>
              <a:t>Average </a:t>
            </a:r>
            <a:r>
              <a:rPr lang="en-US" sz="1600" dirty="0">
                <a:solidFill>
                  <a:srgbClr val="6B767D"/>
                </a:solidFill>
                <a:latin typeface="Arial" panose="020B0604020202020204"/>
              </a:rPr>
              <a:t>Queries</a:t>
            </a:r>
            <a:r>
              <a:rPr kumimoji="0" lang="en-US" sz="1600" b="0" i="0" u="none" strike="noStrike" kern="1200" cap="none" spc="0" normalizeH="0" baseline="0" noProof="0" dirty="0">
                <a:ln>
                  <a:noFill/>
                </a:ln>
                <a:solidFill>
                  <a:srgbClr val="6B767D"/>
                </a:solidFill>
                <a:effectLst/>
                <a:uLnTx/>
                <a:uFillTx/>
                <a:latin typeface="Arial" panose="020B0604020202020204"/>
                <a:ea typeface="+mn-ea"/>
                <a:cs typeface="+mn-cs"/>
              </a:rPr>
              <a:t> per month</a:t>
            </a:r>
          </a:p>
        </p:txBody>
      </p:sp>
      <p:sp>
        <p:nvSpPr>
          <p:cNvPr id="9" name="TextBox 8">
            <a:extLst>
              <a:ext uri="{FF2B5EF4-FFF2-40B4-BE49-F238E27FC236}">
                <a16:creationId xmlns:a16="http://schemas.microsoft.com/office/drawing/2014/main" id="{A62A45B8-BFB1-76E8-8071-F3504B318054}"/>
              </a:ext>
            </a:extLst>
          </p:cNvPr>
          <p:cNvSpPr txBox="1"/>
          <p:nvPr/>
        </p:nvSpPr>
        <p:spPr>
          <a:xfrm>
            <a:off x="8489645" y="3872398"/>
            <a:ext cx="3249499" cy="338554"/>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6B767D"/>
                </a:solidFill>
                <a:effectLst/>
                <a:uLnTx/>
                <a:uFillTx/>
                <a:latin typeface="Arial" panose="020B0604020202020204"/>
                <a:ea typeface="+mn-ea"/>
                <a:cs typeface="+mn-cs"/>
              </a:rPr>
              <a:t>Average </a:t>
            </a:r>
            <a:r>
              <a:rPr lang="en-US" sz="1600" dirty="0">
                <a:solidFill>
                  <a:srgbClr val="6B767D"/>
                </a:solidFill>
                <a:latin typeface="Arial" panose="020B0604020202020204"/>
              </a:rPr>
              <a:t>Queries</a:t>
            </a:r>
            <a:r>
              <a:rPr kumimoji="0" lang="en-US" sz="1600" b="0" i="0" u="none" strike="noStrike" kern="1200" cap="none" spc="0" normalizeH="0" baseline="0" noProof="0" dirty="0">
                <a:ln>
                  <a:noFill/>
                </a:ln>
                <a:solidFill>
                  <a:srgbClr val="6B767D"/>
                </a:solidFill>
                <a:effectLst/>
                <a:uLnTx/>
                <a:uFillTx/>
                <a:latin typeface="Arial" panose="020B0604020202020204"/>
                <a:ea typeface="+mn-ea"/>
                <a:cs typeface="+mn-cs"/>
              </a:rPr>
              <a:t> per day</a:t>
            </a:r>
          </a:p>
        </p:txBody>
      </p:sp>
    </p:spTree>
    <p:extLst>
      <p:ext uri="{BB962C8B-B14F-4D97-AF65-F5344CB8AC3E}">
        <p14:creationId xmlns:p14="http://schemas.microsoft.com/office/powerpoint/2010/main" val="8289079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AF6B9E-C377-1A34-5E69-2F394FF45CC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86ADC58-537F-E3D8-2079-678D65BD8BB6}"/>
              </a:ext>
            </a:extLst>
          </p:cNvPr>
          <p:cNvSpPr txBox="1">
            <a:spLocks/>
          </p:cNvSpPr>
          <p:nvPr/>
        </p:nvSpPr>
        <p:spPr>
          <a:xfrm>
            <a:off x="503956" y="396987"/>
            <a:ext cx="10515600" cy="715294"/>
          </a:xfrm>
          <a:prstGeom prst="rect">
            <a:avLst/>
          </a:prstGeom>
        </p:spPr>
        <p:txBody>
          <a:bodyPr/>
          <a:lstStyle>
            <a:lvl1pPr algn="l" defTabSz="914400" rtl="0" eaLnBrk="1" latinLnBrk="0" hangingPunct="1">
              <a:lnSpc>
                <a:spcPct val="100000"/>
              </a:lnSpc>
              <a:spcBef>
                <a:spcPct val="0"/>
              </a:spcBef>
              <a:buNone/>
              <a:defRPr sz="2800" kern="1200" spc="-30" baseline="0">
                <a:solidFill>
                  <a:schemeClr val="tx1"/>
                </a:solidFill>
                <a:latin typeface="+mj-lt"/>
                <a:ea typeface="+mj-ea"/>
                <a:cs typeface="+mj-cs"/>
              </a:defRPr>
            </a:lvl1pPr>
          </a:lstStyle>
          <a:p>
            <a:r>
              <a:rPr lang="en-US" dirty="0"/>
              <a:t>Database Summary</a:t>
            </a:r>
          </a:p>
        </p:txBody>
      </p:sp>
      <p:grpSp>
        <p:nvGrpSpPr>
          <p:cNvPr id="3" name="Group 2">
            <a:extLst>
              <a:ext uri="{FF2B5EF4-FFF2-40B4-BE49-F238E27FC236}">
                <a16:creationId xmlns:a16="http://schemas.microsoft.com/office/drawing/2014/main" id="{A4BB86FA-90EF-1942-A616-545752B17BC3}"/>
              </a:ext>
            </a:extLst>
          </p:cNvPr>
          <p:cNvGrpSpPr/>
          <p:nvPr/>
        </p:nvGrpSpPr>
        <p:grpSpPr>
          <a:xfrm>
            <a:off x="651964" y="1273396"/>
            <a:ext cx="1137408" cy="276999"/>
            <a:chOff x="572497" y="1598401"/>
            <a:chExt cx="1137408" cy="276999"/>
          </a:xfrm>
        </p:grpSpPr>
        <p:sp>
          <p:nvSpPr>
            <p:cNvPr id="4" name="TextBox 3">
              <a:extLst>
                <a:ext uri="{FF2B5EF4-FFF2-40B4-BE49-F238E27FC236}">
                  <a16:creationId xmlns:a16="http://schemas.microsoft.com/office/drawing/2014/main" id="{2EA629B5-879D-A1AB-761E-E33E7910418D}"/>
                </a:ext>
              </a:extLst>
            </p:cNvPr>
            <p:cNvSpPr txBox="1"/>
            <p:nvPr/>
          </p:nvSpPr>
          <p:spPr>
            <a:xfrm>
              <a:off x="887244" y="1598401"/>
              <a:ext cx="822661"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170" normalizeH="0" baseline="0" noProof="0" dirty="0">
                  <a:ln>
                    <a:noFill/>
                  </a:ln>
                  <a:solidFill>
                    <a:srgbClr val="384951"/>
                  </a:solidFill>
                  <a:effectLst/>
                  <a:uLnTx/>
                  <a:uFillTx/>
                  <a:latin typeface="Arial" panose="020B0604020202020204"/>
                  <a:ea typeface="+mn-ea"/>
                  <a:cs typeface="+mn-cs"/>
                </a:rPr>
                <a:t>USERS</a:t>
              </a:r>
            </a:p>
          </p:txBody>
        </p:sp>
        <p:grpSp>
          <p:nvGrpSpPr>
            <p:cNvPr id="5" name="Group 4">
              <a:extLst>
                <a:ext uri="{FF2B5EF4-FFF2-40B4-BE49-F238E27FC236}">
                  <a16:creationId xmlns:a16="http://schemas.microsoft.com/office/drawing/2014/main" id="{2C1C5430-06F8-262E-3305-F8A4071F5F85}"/>
                </a:ext>
              </a:extLst>
            </p:cNvPr>
            <p:cNvGrpSpPr/>
            <p:nvPr/>
          </p:nvGrpSpPr>
          <p:grpSpPr>
            <a:xfrm>
              <a:off x="572497" y="1598401"/>
              <a:ext cx="238401" cy="276999"/>
              <a:chOff x="7828026" y="2599182"/>
              <a:chExt cx="320040" cy="371856"/>
            </a:xfrm>
            <a:solidFill>
              <a:schemeClr val="accent3"/>
            </a:solidFill>
          </p:grpSpPr>
          <p:sp>
            <p:nvSpPr>
              <p:cNvPr id="6" name="Freeform 14">
                <a:extLst>
                  <a:ext uri="{FF2B5EF4-FFF2-40B4-BE49-F238E27FC236}">
                    <a16:creationId xmlns:a16="http://schemas.microsoft.com/office/drawing/2014/main" id="{561C3B26-D7DF-2C0D-9342-519490B2275F}"/>
                  </a:ext>
                </a:extLst>
              </p:cNvPr>
              <p:cNvSpPr/>
              <p:nvPr/>
            </p:nvSpPr>
            <p:spPr>
              <a:xfrm>
                <a:off x="7828026" y="2864358"/>
                <a:ext cx="320040" cy="106680"/>
              </a:xfrm>
              <a:custGeom>
                <a:avLst/>
                <a:gdLst>
                  <a:gd name="connsiteX0" fmla="*/ 163830 w 320040"/>
                  <a:gd name="connsiteY0" fmla="*/ 96774 h 106680"/>
                  <a:gd name="connsiteX1" fmla="*/ 11430 w 320040"/>
                  <a:gd name="connsiteY1" fmla="*/ 51054 h 106680"/>
                  <a:gd name="connsiteX2" fmla="*/ 84582 w 320040"/>
                  <a:gd name="connsiteY2" fmla="*/ 11430 h 106680"/>
                  <a:gd name="connsiteX3" fmla="*/ 89154 w 320040"/>
                  <a:gd name="connsiteY3" fmla="*/ 41910 h 106680"/>
                  <a:gd name="connsiteX4" fmla="*/ 48005 w 320040"/>
                  <a:gd name="connsiteY4" fmla="*/ 52578 h 106680"/>
                  <a:gd name="connsiteX5" fmla="*/ 163830 w 320040"/>
                  <a:gd name="connsiteY5" fmla="*/ 67818 h 106680"/>
                  <a:gd name="connsiteX6" fmla="*/ 279654 w 320040"/>
                  <a:gd name="connsiteY6" fmla="*/ 52578 h 106680"/>
                  <a:gd name="connsiteX7" fmla="*/ 236982 w 320040"/>
                  <a:gd name="connsiteY7" fmla="*/ 41910 h 106680"/>
                  <a:gd name="connsiteX8" fmla="*/ 241554 w 320040"/>
                  <a:gd name="connsiteY8" fmla="*/ 11430 h 106680"/>
                  <a:gd name="connsiteX9" fmla="*/ 316230 w 320040"/>
                  <a:gd name="connsiteY9" fmla="*/ 52578 h 106680"/>
                  <a:gd name="connsiteX10" fmla="*/ 163830 w 320040"/>
                  <a:gd name="connsiteY10" fmla="*/ 96774 h 106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0040" h="106680">
                    <a:moveTo>
                      <a:pt x="163830" y="96774"/>
                    </a:moveTo>
                    <a:cubicBezTo>
                      <a:pt x="128777" y="96774"/>
                      <a:pt x="11430" y="93726"/>
                      <a:pt x="11430" y="51054"/>
                    </a:cubicBezTo>
                    <a:cubicBezTo>
                      <a:pt x="11430" y="31242"/>
                      <a:pt x="34290" y="17526"/>
                      <a:pt x="84582" y="11430"/>
                    </a:cubicBezTo>
                    <a:lnTo>
                      <a:pt x="89154" y="41910"/>
                    </a:lnTo>
                    <a:cubicBezTo>
                      <a:pt x="67817" y="44958"/>
                      <a:pt x="54102" y="49530"/>
                      <a:pt x="48005" y="52578"/>
                    </a:cubicBezTo>
                    <a:cubicBezTo>
                      <a:pt x="63245" y="58674"/>
                      <a:pt x="104394" y="67818"/>
                      <a:pt x="163830" y="67818"/>
                    </a:cubicBezTo>
                    <a:cubicBezTo>
                      <a:pt x="223265" y="67818"/>
                      <a:pt x="264414" y="58674"/>
                      <a:pt x="279654" y="52578"/>
                    </a:cubicBezTo>
                    <a:cubicBezTo>
                      <a:pt x="272034" y="49530"/>
                      <a:pt x="259842" y="44958"/>
                      <a:pt x="236982" y="41910"/>
                    </a:cubicBezTo>
                    <a:lnTo>
                      <a:pt x="241554" y="11430"/>
                    </a:lnTo>
                    <a:cubicBezTo>
                      <a:pt x="291845" y="19050"/>
                      <a:pt x="316230" y="31242"/>
                      <a:pt x="316230" y="52578"/>
                    </a:cubicBezTo>
                    <a:cubicBezTo>
                      <a:pt x="316230" y="93726"/>
                      <a:pt x="198882" y="96774"/>
                      <a:pt x="163830" y="9677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7" name="Freeform 15">
                <a:extLst>
                  <a:ext uri="{FF2B5EF4-FFF2-40B4-BE49-F238E27FC236}">
                    <a16:creationId xmlns:a16="http://schemas.microsoft.com/office/drawing/2014/main" id="{982FF314-56E7-7CD1-1274-B6B6AEAA2F43}"/>
                  </a:ext>
                </a:extLst>
              </p:cNvPr>
              <p:cNvSpPr/>
              <p:nvPr/>
            </p:nvSpPr>
            <p:spPr>
              <a:xfrm>
                <a:off x="7934706" y="2599182"/>
                <a:ext cx="106680" cy="106680"/>
              </a:xfrm>
              <a:custGeom>
                <a:avLst/>
                <a:gdLst>
                  <a:gd name="connsiteX0" fmla="*/ 57150 w 106680"/>
                  <a:gd name="connsiteY0" fmla="*/ 102870 h 106680"/>
                  <a:gd name="connsiteX1" fmla="*/ 11430 w 106680"/>
                  <a:gd name="connsiteY1" fmla="*/ 57150 h 106680"/>
                  <a:gd name="connsiteX2" fmla="*/ 57150 w 106680"/>
                  <a:gd name="connsiteY2" fmla="*/ 11430 h 106680"/>
                  <a:gd name="connsiteX3" fmla="*/ 102870 w 106680"/>
                  <a:gd name="connsiteY3" fmla="*/ 57150 h 106680"/>
                  <a:gd name="connsiteX4" fmla="*/ 57150 w 106680"/>
                  <a:gd name="connsiteY4" fmla="*/ 102870 h 106680"/>
                  <a:gd name="connsiteX5" fmla="*/ 57150 w 106680"/>
                  <a:gd name="connsiteY5" fmla="*/ 41910 h 106680"/>
                  <a:gd name="connsiteX6" fmla="*/ 41910 w 106680"/>
                  <a:gd name="connsiteY6" fmla="*/ 57150 h 106680"/>
                  <a:gd name="connsiteX7" fmla="*/ 57150 w 106680"/>
                  <a:gd name="connsiteY7" fmla="*/ 72390 h 106680"/>
                  <a:gd name="connsiteX8" fmla="*/ 72390 w 106680"/>
                  <a:gd name="connsiteY8" fmla="*/ 57150 h 106680"/>
                  <a:gd name="connsiteX9" fmla="*/ 57150 w 106680"/>
                  <a:gd name="connsiteY9" fmla="*/ 41910 h 106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6680" h="106680">
                    <a:moveTo>
                      <a:pt x="57150" y="102870"/>
                    </a:moveTo>
                    <a:cubicBezTo>
                      <a:pt x="31242" y="102870"/>
                      <a:pt x="11430" y="83058"/>
                      <a:pt x="11430" y="57150"/>
                    </a:cubicBezTo>
                    <a:cubicBezTo>
                      <a:pt x="11430" y="31242"/>
                      <a:pt x="31242" y="11430"/>
                      <a:pt x="57150" y="11430"/>
                    </a:cubicBezTo>
                    <a:cubicBezTo>
                      <a:pt x="83057" y="11430"/>
                      <a:pt x="102870" y="31242"/>
                      <a:pt x="102870" y="57150"/>
                    </a:cubicBezTo>
                    <a:cubicBezTo>
                      <a:pt x="102870" y="83058"/>
                      <a:pt x="83057" y="102870"/>
                      <a:pt x="57150" y="102870"/>
                    </a:cubicBezTo>
                    <a:close/>
                    <a:moveTo>
                      <a:pt x="57150" y="41910"/>
                    </a:moveTo>
                    <a:cubicBezTo>
                      <a:pt x="48005" y="41910"/>
                      <a:pt x="41910" y="48006"/>
                      <a:pt x="41910" y="57150"/>
                    </a:cubicBezTo>
                    <a:cubicBezTo>
                      <a:pt x="41910" y="66294"/>
                      <a:pt x="48005" y="72390"/>
                      <a:pt x="57150" y="72390"/>
                    </a:cubicBezTo>
                    <a:cubicBezTo>
                      <a:pt x="66294" y="72390"/>
                      <a:pt x="72390" y="66294"/>
                      <a:pt x="72390" y="57150"/>
                    </a:cubicBezTo>
                    <a:cubicBezTo>
                      <a:pt x="72390" y="49530"/>
                      <a:pt x="66294" y="41910"/>
                      <a:pt x="57150" y="4191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8" name="Freeform 16">
                <a:extLst>
                  <a:ext uri="{FF2B5EF4-FFF2-40B4-BE49-F238E27FC236}">
                    <a16:creationId xmlns:a16="http://schemas.microsoft.com/office/drawing/2014/main" id="{F2705D22-A8B0-7DE9-1F5C-A84EAB4B5209}"/>
                  </a:ext>
                </a:extLst>
              </p:cNvPr>
              <p:cNvSpPr/>
              <p:nvPr/>
            </p:nvSpPr>
            <p:spPr>
              <a:xfrm>
                <a:off x="7904226" y="2690622"/>
                <a:ext cx="167640" cy="228600"/>
              </a:xfrm>
              <a:custGeom>
                <a:avLst/>
                <a:gdLst>
                  <a:gd name="connsiteX0" fmla="*/ 118110 w 167640"/>
                  <a:gd name="connsiteY0" fmla="*/ 224790 h 228600"/>
                  <a:gd name="connsiteX1" fmla="*/ 57150 w 167640"/>
                  <a:gd name="connsiteY1" fmla="*/ 224790 h 228600"/>
                  <a:gd name="connsiteX2" fmla="*/ 41910 w 167640"/>
                  <a:gd name="connsiteY2" fmla="*/ 209550 h 228600"/>
                  <a:gd name="connsiteX3" fmla="*/ 41910 w 167640"/>
                  <a:gd name="connsiteY3" fmla="*/ 148590 h 228600"/>
                  <a:gd name="connsiteX4" fmla="*/ 26670 w 167640"/>
                  <a:gd name="connsiteY4" fmla="*/ 148590 h 228600"/>
                  <a:gd name="connsiteX5" fmla="*/ 11430 w 167640"/>
                  <a:gd name="connsiteY5" fmla="*/ 133350 h 228600"/>
                  <a:gd name="connsiteX6" fmla="*/ 11430 w 167640"/>
                  <a:gd name="connsiteY6" fmla="*/ 87630 h 228600"/>
                  <a:gd name="connsiteX7" fmla="*/ 87630 w 167640"/>
                  <a:gd name="connsiteY7" fmla="*/ 11430 h 228600"/>
                  <a:gd name="connsiteX8" fmla="*/ 163830 w 167640"/>
                  <a:gd name="connsiteY8" fmla="*/ 87630 h 228600"/>
                  <a:gd name="connsiteX9" fmla="*/ 163830 w 167640"/>
                  <a:gd name="connsiteY9" fmla="*/ 133350 h 228600"/>
                  <a:gd name="connsiteX10" fmla="*/ 148590 w 167640"/>
                  <a:gd name="connsiteY10" fmla="*/ 148590 h 228600"/>
                  <a:gd name="connsiteX11" fmla="*/ 133350 w 167640"/>
                  <a:gd name="connsiteY11" fmla="*/ 148590 h 228600"/>
                  <a:gd name="connsiteX12" fmla="*/ 133350 w 167640"/>
                  <a:gd name="connsiteY12" fmla="*/ 209550 h 228600"/>
                  <a:gd name="connsiteX13" fmla="*/ 118110 w 167640"/>
                  <a:gd name="connsiteY13" fmla="*/ 224790 h 228600"/>
                  <a:gd name="connsiteX14" fmla="*/ 72390 w 167640"/>
                  <a:gd name="connsiteY14" fmla="*/ 194310 h 228600"/>
                  <a:gd name="connsiteX15" fmla="*/ 102870 w 167640"/>
                  <a:gd name="connsiteY15" fmla="*/ 194310 h 228600"/>
                  <a:gd name="connsiteX16" fmla="*/ 102870 w 167640"/>
                  <a:gd name="connsiteY16" fmla="*/ 133350 h 228600"/>
                  <a:gd name="connsiteX17" fmla="*/ 118110 w 167640"/>
                  <a:gd name="connsiteY17" fmla="*/ 118110 h 228600"/>
                  <a:gd name="connsiteX18" fmla="*/ 133350 w 167640"/>
                  <a:gd name="connsiteY18" fmla="*/ 118110 h 228600"/>
                  <a:gd name="connsiteX19" fmla="*/ 133350 w 167640"/>
                  <a:gd name="connsiteY19" fmla="*/ 87630 h 228600"/>
                  <a:gd name="connsiteX20" fmla="*/ 87630 w 167640"/>
                  <a:gd name="connsiteY20" fmla="*/ 41910 h 228600"/>
                  <a:gd name="connsiteX21" fmla="*/ 41910 w 167640"/>
                  <a:gd name="connsiteY21" fmla="*/ 87630 h 228600"/>
                  <a:gd name="connsiteX22" fmla="*/ 41910 w 167640"/>
                  <a:gd name="connsiteY22" fmla="*/ 118110 h 228600"/>
                  <a:gd name="connsiteX23" fmla="*/ 57150 w 167640"/>
                  <a:gd name="connsiteY23" fmla="*/ 118110 h 228600"/>
                  <a:gd name="connsiteX24" fmla="*/ 72390 w 167640"/>
                  <a:gd name="connsiteY24" fmla="*/ 133350 h 228600"/>
                  <a:gd name="connsiteX25" fmla="*/ 72390 w 167640"/>
                  <a:gd name="connsiteY25" fmla="*/ 194310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67640" h="228600">
                    <a:moveTo>
                      <a:pt x="118110" y="224790"/>
                    </a:moveTo>
                    <a:lnTo>
                      <a:pt x="57150" y="224790"/>
                    </a:lnTo>
                    <a:cubicBezTo>
                      <a:pt x="48005" y="224790"/>
                      <a:pt x="41910" y="218694"/>
                      <a:pt x="41910" y="209550"/>
                    </a:cubicBezTo>
                    <a:lnTo>
                      <a:pt x="41910" y="148590"/>
                    </a:lnTo>
                    <a:lnTo>
                      <a:pt x="26670" y="148590"/>
                    </a:lnTo>
                    <a:cubicBezTo>
                      <a:pt x="17525" y="148590"/>
                      <a:pt x="11430" y="142494"/>
                      <a:pt x="11430" y="133350"/>
                    </a:cubicBezTo>
                    <a:lnTo>
                      <a:pt x="11430" y="87630"/>
                    </a:lnTo>
                    <a:cubicBezTo>
                      <a:pt x="11430" y="44958"/>
                      <a:pt x="44957" y="11430"/>
                      <a:pt x="87630" y="11430"/>
                    </a:cubicBezTo>
                    <a:cubicBezTo>
                      <a:pt x="130302" y="11430"/>
                      <a:pt x="163830" y="44958"/>
                      <a:pt x="163830" y="87630"/>
                    </a:cubicBezTo>
                    <a:lnTo>
                      <a:pt x="163830" y="133350"/>
                    </a:lnTo>
                    <a:cubicBezTo>
                      <a:pt x="163830" y="142494"/>
                      <a:pt x="157734" y="148590"/>
                      <a:pt x="148590" y="148590"/>
                    </a:cubicBezTo>
                    <a:lnTo>
                      <a:pt x="133350" y="148590"/>
                    </a:lnTo>
                    <a:lnTo>
                      <a:pt x="133350" y="209550"/>
                    </a:lnTo>
                    <a:cubicBezTo>
                      <a:pt x="133350" y="218694"/>
                      <a:pt x="127254" y="224790"/>
                      <a:pt x="118110" y="224790"/>
                    </a:cubicBezTo>
                    <a:close/>
                    <a:moveTo>
                      <a:pt x="72390" y="194310"/>
                    </a:moveTo>
                    <a:lnTo>
                      <a:pt x="102870" y="194310"/>
                    </a:lnTo>
                    <a:lnTo>
                      <a:pt x="102870" y="133350"/>
                    </a:lnTo>
                    <a:cubicBezTo>
                      <a:pt x="102870" y="124206"/>
                      <a:pt x="108965" y="118110"/>
                      <a:pt x="118110" y="118110"/>
                    </a:cubicBezTo>
                    <a:lnTo>
                      <a:pt x="133350" y="118110"/>
                    </a:lnTo>
                    <a:lnTo>
                      <a:pt x="133350" y="87630"/>
                    </a:lnTo>
                    <a:cubicBezTo>
                      <a:pt x="133350" y="61722"/>
                      <a:pt x="113537" y="41910"/>
                      <a:pt x="87630" y="41910"/>
                    </a:cubicBezTo>
                    <a:cubicBezTo>
                      <a:pt x="61722" y="41910"/>
                      <a:pt x="41910" y="61722"/>
                      <a:pt x="41910" y="87630"/>
                    </a:cubicBezTo>
                    <a:lnTo>
                      <a:pt x="41910" y="118110"/>
                    </a:lnTo>
                    <a:lnTo>
                      <a:pt x="57150" y="118110"/>
                    </a:lnTo>
                    <a:cubicBezTo>
                      <a:pt x="66294" y="118110"/>
                      <a:pt x="72390" y="124206"/>
                      <a:pt x="72390" y="133350"/>
                    </a:cubicBezTo>
                    <a:lnTo>
                      <a:pt x="72390" y="19431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pSp>
      <p:grpSp>
        <p:nvGrpSpPr>
          <p:cNvPr id="9" name="Group 8">
            <a:extLst>
              <a:ext uri="{FF2B5EF4-FFF2-40B4-BE49-F238E27FC236}">
                <a16:creationId xmlns:a16="http://schemas.microsoft.com/office/drawing/2014/main" id="{74E3185C-0D78-7624-DE69-91977C84B668}"/>
              </a:ext>
            </a:extLst>
          </p:cNvPr>
          <p:cNvGrpSpPr/>
          <p:nvPr/>
        </p:nvGrpSpPr>
        <p:grpSpPr>
          <a:xfrm>
            <a:off x="651964" y="2163258"/>
            <a:ext cx="1378179" cy="276999"/>
            <a:chOff x="572497" y="2666584"/>
            <a:chExt cx="1378179" cy="276999"/>
          </a:xfrm>
        </p:grpSpPr>
        <p:sp>
          <p:nvSpPr>
            <p:cNvPr id="10" name="TextBox 9">
              <a:extLst>
                <a:ext uri="{FF2B5EF4-FFF2-40B4-BE49-F238E27FC236}">
                  <a16:creationId xmlns:a16="http://schemas.microsoft.com/office/drawing/2014/main" id="{A2C9A63E-D684-2DE7-1A2C-C6FA63A23E56}"/>
                </a:ext>
              </a:extLst>
            </p:cNvPr>
            <p:cNvSpPr txBox="1"/>
            <p:nvPr/>
          </p:nvSpPr>
          <p:spPr>
            <a:xfrm>
              <a:off x="887244" y="2666584"/>
              <a:ext cx="1063432"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170" normalizeH="0" baseline="0" noProof="0" dirty="0">
                  <a:ln>
                    <a:noFill/>
                  </a:ln>
                  <a:solidFill>
                    <a:srgbClr val="384951"/>
                  </a:solidFill>
                  <a:effectLst/>
                  <a:uLnTx/>
                  <a:uFillTx/>
                  <a:latin typeface="Arial" panose="020B0604020202020204"/>
                  <a:ea typeface="+mn-ea"/>
                  <a:cs typeface="+mn-cs"/>
                </a:rPr>
                <a:t>OBJECTS</a:t>
              </a:r>
            </a:p>
          </p:txBody>
        </p:sp>
        <p:grpSp>
          <p:nvGrpSpPr>
            <p:cNvPr id="11" name="Group 10">
              <a:extLst>
                <a:ext uri="{FF2B5EF4-FFF2-40B4-BE49-F238E27FC236}">
                  <a16:creationId xmlns:a16="http://schemas.microsoft.com/office/drawing/2014/main" id="{08552268-D654-3B78-1FE7-DCE84FA60B1C}"/>
                </a:ext>
              </a:extLst>
            </p:cNvPr>
            <p:cNvGrpSpPr/>
            <p:nvPr/>
          </p:nvGrpSpPr>
          <p:grpSpPr>
            <a:xfrm>
              <a:off x="572497" y="2685883"/>
              <a:ext cx="261106" cy="238401"/>
              <a:chOff x="6604254" y="3513582"/>
              <a:chExt cx="350520" cy="320040"/>
            </a:xfrm>
            <a:solidFill>
              <a:schemeClr val="accent3"/>
            </a:solidFill>
          </p:grpSpPr>
          <p:sp>
            <p:nvSpPr>
              <p:cNvPr id="12" name="Freeform 18">
                <a:extLst>
                  <a:ext uri="{FF2B5EF4-FFF2-40B4-BE49-F238E27FC236}">
                    <a16:creationId xmlns:a16="http://schemas.microsoft.com/office/drawing/2014/main" id="{2F864C10-BF59-D8E5-A646-8B563369B3DB}"/>
                  </a:ext>
                </a:extLst>
              </p:cNvPr>
              <p:cNvSpPr/>
              <p:nvPr/>
            </p:nvSpPr>
            <p:spPr>
              <a:xfrm>
                <a:off x="6604254" y="3513582"/>
                <a:ext cx="350520" cy="320040"/>
              </a:xfrm>
              <a:custGeom>
                <a:avLst/>
                <a:gdLst>
                  <a:gd name="connsiteX0" fmla="*/ 197644 w 219075"/>
                  <a:gd name="connsiteY0" fmla="*/ 7144 h 200025"/>
                  <a:gd name="connsiteX1" fmla="*/ 26194 w 219075"/>
                  <a:gd name="connsiteY1" fmla="*/ 7144 h 200025"/>
                  <a:gd name="connsiteX2" fmla="*/ 7144 w 219075"/>
                  <a:gd name="connsiteY2" fmla="*/ 26194 h 200025"/>
                  <a:gd name="connsiteX3" fmla="*/ 7144 w 219075"/>
                  <a:gd name="connsiteY3" fmla="*/ 178594 h 200025"/>
                  <a:gd name="connsiteX4" fmla="*/ 26194 w 219075"/>
                  <a:gd name="connsiteY4" fmla="*/ 197644 h 200025"/>
                  <a:gd name="connsiteX5" fmla="*/ 197644 w 219075"/>
                  <a:gd name="connsiteY5" fmla="*/ 197644 h 200025"/>
                  <a:gd name="connsiteX6" fmla="*/ 216694 w 219075"/>
                  <a:gd name="connsiteY6" fmla="*/ 178594 h 200025"/>
                  <a:gd name="connsiteX7" fmla="*/ 216694 w 219075"/>
                  <a:gd name="connsiteY7" fmla="*/ 26194 h 200025"/>
                  <a:gd name="connsiteX8" fmla="*/ 197644 w 219075"/>
                  <a:gd name="connsiteY8" fmla="*/ 7144 h 200025"/>
                  <a:gd name="connsiteX9" fmla="*/ 73819 w 219075"/>
                  <a:gd name="connsiteY9" fmla="*/ 26194 h 200025"/>
                  <a:gd name="connsiteX10" fmla="*/ 102394 w 219075"/>
                  <a:gd name="connsiteY10" fmla="*/ 26194 h 200025"/>
                  <a:gd name="connsiteX11" fmla="*/ 102394 w 219075"/>
                  <a:gd name="connsiteY11" fmla="*/ 45244 h 200025"/>
                  <a:gd name="connsiteX12" fmla="*/ 73819 w 219075"/>
                  <a:gd name="connsiteY12" fmla="*/ 45244 h 200025"/>
                  <a:gd name="connsiteX13" fmla="*/ 73819 w 219075"/>
                  <a:gd name="connsiteY13" fmla="*/ 26194 h 200025"/>
                  <a:gd name="connsiteX14" fmla="*/ 26194 w 219075"/>
                  <a:gd name="connsiteY14" fmla="*/ 26194 h 200025"/>
                  <a:gd name="connsiteX15" fmla="*/ 54769 w 219075"/>
                  <a:gd name="connsiteY15" fmla="*/ 26194 h 200025"/>
                  <a:gd name="connsiteX16" fmla="*/ 54769 w 219075"/>
                  <a:gd name="connsiteY16" fmla="*/ 45244 h 200025"/>
                  <a:gd name="connsiteX17" fmla="*/ 26194 w 219075"/>
                  <a:gd name="connsiteY17" fmla="*/ 45244 h 200025"/>
                  <a:gd name="connsiteX18" fmla="*/ 26194 w 219075"/>
                  <a:gd name="connsiteY18" fmla="*/ 26194 h 200025"/>
                  <a:gd name="connsiteX19" fmla="*/ 197644 w 219075"/>
                  <a:gd name="connsiteY19" fmla="*/ 178594 h 200025"/>
                  <a:gd name="connsiteX20" fmla="*/ 26194 w 219075"/>
                  <a:gd name="connsiteY20" fmla="*/ 178594 h 200025"/>
                  <a:gd name="connsiteX21" fmla="*/ 26194 w 219075"/>
                  <a:gd name="connsiteY21" fmla="*/ 64294 h 200025"/>
                  <a:gd name="connsiteX22" fmla="*/ 197644 w 219075"/>
                  <a:gd name="connsiteY22" fmla="*/ 64294 h 200025"/>
                  <a:gd name="connsiteX23" fmla="*/ 197644 w 219075"/>
                  <a:gd name="connsiteY23" fmla="*/ 178594 h 200025"/>
                  <a:gd name="connsiteX24" fmla="*/ 197644 w 219075"/>
                  <a:gd name="connsiteY24" fmla="*/ 45244 h 200025"/>
                  <a:gd name="connsiteX25" fmla="*/ 121444 w 219075"/>
                  <a:gd name="connsiteY25" fmla="*/ 45244 h 200025"/>
                  <a:gd name="connsiteX26" fmla="*/ 121444 w 219075"/>
                  <a:gd name="connsiteY26" fmla="*/ 26194 h 200025"/>
                  <a:gd name="connsiteX27" fmla="*/ 197644 w 219075"/>
                  <a:gd name="connsiteY27" fmla="*/ 26194 h 200025"/>
                  <a:gd name="connsiteX28" fmla="*/ 197644 w 219075"/>
                  <a:gd name="connsiteY28" fmla="*/ 4524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9075" h="200025">
                    <a:moveTo>
                      <a:pt x="197644" y="7144"/>
                    </a:moveTo>
                    <a:lnTo>
                      <a:pt x="26194" y="7144"/>
                    </a:lnTo>
                    <a:cubicBezTo>
                      <a:pt x="15716" y="7144"/>
                      <a:pt x="7144" y="15716"/>
                      <a:pt x="7144" y="26194"/>
                    </a:cubicBezTo>
                    <a:lnTo>
                      <a:pt x="7144" y="178594"/>
                    </a:lnTo>
                    <a:cubicBezTo>
                      <a:pt x="7144" y="189071"/>
                      <a:pt x="15716" y="197644"/>
                      <a:pt x="26194" y="197644"/>
                    </a:cubicBezTo>
                    <a:lnTo>
                      <a:pt x="197644" y="197644"/>
                    </a:lnTo>
                    <a:cubicBezTo>
                      <a:pt x="208121" y="197644"/>
                      <a:pt x="216694" y="189071"/>
                      <a:pt x="216694" y="178594"/>
                    </a:cubicBezTo>
                    <a:lnTo>
                      <a:pt x="216694" y="26194"/>
                    </a:lnTo>
                    <a:cubicBezTo>
                      <a:pt x="216694" y="15716"/>
                      <a:pt x="208121" y="7144"/>
                      <a:pt x="197644" y="7144"/>
                    </a:cubicBezTo>
                    <a:close/>
                    <a:moveTo>
                      <a:pt x="73819" y="26194"/>
                    </a:moveTo>
                    <a:lnTo>
                      <a:pt x="102394" y="26194"/>
                    </a:lnTo>
                    <a:lnTo>
                      <a:pt x="102394" y="45244"/>
                    </a:lnTo>
                    <a:lnTo>
                      <a:pt x="73819" y="45244"/>
                    </a:lnTo>
                    <a:lnTo>
                      <a:pt x="73819" y="26194"/>
                    </a:lnTo>
                    <a:close/>
                    <a:moveTo>
                      <a:pt x="26194" y="26194"/>
                    </a:moveTo>
                    <a:lnTo>
                      <a:pt x="54769" y="26194"/>
                    </a:lnTo>
                    <a:lnTo>
                      <a:pt x="54769" y="45244"/>
                    </a:lnTo>
                    <a:lnTo>
                      <a:pt x="26194" y="45244"/>
                    </a:lnTo>
                    <a:lnTo>
                      <a:pt x="26194" y="26194"/>
                    </a:lnTo>
                    <a:close/>
                    <a:moveTo>
                      <a:pt x="197644" y="178594"/>
                    </a:moveTo>
                    <a:lnTo>
                      <a:pt x="26194" y="178594"/>
                    </a:lnTo>
                    <a:lnTo>
                      <a:pt x="26194" y="64294"/>
                    </a:lnTo>
                    <a:lnTo>
                      <a:pt x="197644" y="64294"/>
                    </a:lnTo>
                    <a:lnTo>
                      <a:pt x="197644" y="178594"/>
                    </a:lnTo>
                    <a:close/>
                    <a:moveTo>
                      <a:pt x="197644" y="45244"/>
                    </a:moveTo>
                    <a:lnTo>
                      <a:pt x="121444" y="45244"/>
                    </a:lnTo>
                    <a:lnTo>
                      <a:pt x="121444" y="26194"/>
                    </a:lnTo>
                    <a:lnTo>
                      <a:pt x="197644" y="26194"/>
                    </a:lnTo>
                    <a:lnTo>
                      <a:pt x="197644" y="4524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3" name="Freeform 19">
                <a:extLst>
                  <a:ext uri="{FF2B5EF4-FFF2-40B4-BE49-F238E27FC236}">
                    <a16:creationId xmlns:a16="http://schemas.microsoft.com/office/drawing/2014/main" id="{75764CF7-0EB3-16F7-0A83-B34FB2448A4E}"/>
                  </a:ext>
                </a:extLst>
              </p:cNvPr>
              <p:cNvSpPr/>
              <p:nvPr/>
            </p:nvSpPr>
            <p:spPr>
              <a:xfrm>
                <a:off x="6665214" y="362026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4" name="Freeform 20">
                <a:extLst>
                  <a:ext uri="{FF2B5EF4-FFF2-40B4-BE49-F238E27FC236}">
                    <a16:creationId xmlns:a16="http://schemas.microsoft.com/office/drawing/2014/main" id="{5008D094-1EFD-27F8-86DB-C330FEFFA244}"/>
                  </a:ext>
                </a:extLst>
              </p:cNvPr>
              <p:cNvSpPr/>
              <p:nvPr/>
            </p:nvSpPr>
            <p:spPr>
              <a:xfrm>
                <a:off x="6726174" y="362026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5" name="Freeform 21">
                <a:extLst>
                  <a:ext uri="{FF2B5EF4-FFF2-40B4-BE49-F238E27FC236}">
                    <a16:creationId xmlns:a16="http://schemas.microsoft.com/office/drawing/2014/main" id="{F0EF7EE2-91BF-C19F-A4D2-54AA0D47D20B}"/>
                  </a:ext>
                </a:extLst>
              </p:cNvPr>
              <p:cNvSpPr/>
              <p:nvPr/>
            </p:nvSpPr>
            <p:spPr>
              <a:xfrm>
                <a:off x="6787134" y="362026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6" name="Freeform 22">
                <a:extLst>
                  <a:ext uri="{FF2B5EF4-FFF2-40B4-BE49-F238E27FC236}">
                    <a16:creationId xmlns:a16="http://schemas.microsoft.com/office/drawing/2014/main" id="{2963B1C7-52E2-E82B-826C-FF52A63243EE}"/>
                  </a:ext>
                </a:extLst>
              </p:cNvPr>
              <p:cNvSpPr/>
              <p:nvPr/>
            </p:nvSpPr>
            <p:spPr>
              <a:xfrm>
                <a:off x="6848094" y="362026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7" name="Freeform 23">
                <a:extLst>
                  <a:ext uri="{FF2B5EF4-FFF2-40B4-BE49-F238E27FC236}">
                    <a16:creationId xmlns:a16="http://schemas.microsoft.com/office/drawing/2014/main" id="{ABBAAC88-2F67-841B-A9A3-BA77C63BD0B8}"/>
                  </a:ext>
                </a:extLst>
              </p:cNvPr>
              <p:cNvSpPr/>
              <p:nvPr/>
            </p:nvSpPr>
            <p:spPr>
              <a:xfrm>
                <a:off x="6665214" y="368122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8" name="Freeform 24">
                <a:extLst>
                  <a:ext uri="{FF2B5EF4-FFF2-40B4-BE49-F238E27FC236}">
                    <a16:creationId xmlns:a16="http://schemas.microsoft.com/office/drawing/2014/main" id="{9B19A118-0838-C80C-3250-8846099DBC8F}"/>
                  </a:ext>
                </a:extLst>
              </p:cNvPr>
              <p:cNvSpPr/>
              <p:nvPr/>
            </p:nvSpPr>
            <p:spPr>
              <a:xfrm>
                <a:off x="6726174" y="368122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9" name="Freeform 25">
                <a:extLst>
                  <a:ext uri="{FF2B5EF4-FFF2-40B4-BE49-F238E27FC236}">
                    <a16:creationId xmlns:a16="http://schemas.microsoft.com/office/drawing/2014/main" id="{4DB21EDC-940F-C22E-FE0D-415CC646A6B9}"/>
                  </a:ext>
                </a:extLst>
              </p:cNvPr>
              <p:cNvSpPr/>
              <p:nvPr/>
            </p:nvSpPr>
            <p:spPr>
              <a:xfrm>
                <a:off x="6787134" y="368122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20" name="Freeform 26">
                <a:extLst>
                  <a:ext uri="{FF2B5EF4-FFF2-40B4-BE49-F238E27FC236}">
                    <a16:creationId xmlns:a16="http://schemas.microsoft.com/office/drawing/2014/main" id="{24E72514-A206-BF7B-B67F-9C261EA6932B}"/>
                  </a:ext>
                </a:extLst>
              </p:cNvPr>
              <p:cNvSpPr/>
              <p:nvPr/>
            </p:nvSpPr>
            <p:spPr>
              <a:xfrm>
                <a:off x="6848094" y="368122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21" name="Freeform 27">
                <a:extLst>
                  <a:ext uri="{FF2B5EF4-FFF2-40B4-BE49-F238E27FC236}">
                    <a16:creationId xmlns:a16="http://schemas.microsoft.com/office/drawing/2014/main" id="{352115D4-3214-88F1-AFE0-3BFF05630117}"/>
                  </a:ext>
                </a:extLst>
              </p:cNvPr>
              <p:cNvSpPr/>
              <p:nvPr/>
            </p:nvSpPr>
            <p:spPr>
              <a:xfrm>
                <a:off x="6665214" y="374218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22" name="Freeform 28">
                <a:extLst>
                  <a:ext uri="{FF2B5EF4-FFF2-40B4-BE49-F238E27FC236}">
                    <a16:creationId xmlns:a16="http://schemas.microsoft.com/office/drawing/2014/main" id="{14DE5D71-81E9-4691-4A4E-DF88FB2B7252}"/>
                  </a:ext>
                </a:extLst>
              </p:cNvPr>
              <p:cNvSpPr/>
              <p:nvPr/>
            </p:nvSpPr>
            <p:spPr>
              <a:xfrm>
                <a:off x="6726174" y="374218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23" name="Freeform 29">
                <a:extLst>
                  <a:ext uri="{FF2B5EF4-FFF2-40B4-BE49-F238E27FC236}">
                    <a16:creationId xmlns:a16="http://schemas.microsoft.com/office/drawing/2014/main" id="{E03E13FE-8F86-E845-8DB0-D4396151F658}"/>
                  </a:ext>
                </a:extLst>
              </p:cNvPr>
              <p:cNvSpPr/>
              <p:nvPr/>
            </p:nvSpPr>
            <p:spPr>
              <a:xfrm>
                <a:off x="6787134" y="374218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24" name="Freeform 30">
                <a:extLst>
                  <a:ext uri="{FF2B5EF4-FFF2-40B4-BE49-F238E27FC236}">
                    <a16:creationId xmlns:a16="http://schemas.microsoft.com/office/drawing/2014/main" id="{90900644-70E1-1818-05F2-24CFA12F9F53}"/>
                  </a:ext>
                </a:extLst>
              </p:cNvPr>
              <p:cNvSpPr/>
              <p:nvPr/>
            </p:nvSpPr>
            <p:spPr>
              <a:xfrm>
                <a:off x="6848094" y="374218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pSp>
      <p:grpSp>
        <p:nvGrpSpPr>
          <p:cNvPr id="25" name="Group 24">
            <a:extLst>
              <a:ext uri="{FF2B5EF4-FFF2-40B4-BE49-F238E27FC236}">
                <a16:creationId xmlns:a16="http://schemas.microsoft.com/office/drawing/2014/main" id="{84E20F98-E44D-1C6A-3619-CBF260CC6739}"/>
              </a:ext>
            </a:extLst>
          </p:cNvPr>
          <p:cNvGrpSpPr/>
          <p:nvPr/>
        </p:nvGrpSpPr>
        <p:grpSpPr>
          <a:xfrm>
            <a:off x="646675" y="4040687"/>
            <a:ext cx="1344516" cy="283810"/>
            <a:chOff x="572497" y="3887248"/>
            <a:chExt cx="1344516" cy="283810"/>
          </a:xfrm>
        </p:grpSpPr>
        <p:sp>
          <p:nvSpPr>
            <p:cNvPr id="26" name="TextBox 25">
              <a:extLst>
                <a:ext uri="{FF2B5EF4-FFF2-40B4-BE49-F238E27FC236}">
                  <a16:creationId xmlns:a16="http://schemas.microsoft.com/office/drawing/2014/main" id="{CD5C6A08-63DF-6B78-3F34-51AFEDCAF467}"/>
                </a:ext>
              </a:extLst>
            </p:cNvPr>
            <p:cNvSpPr txBox="1"/>
            <p:nvPr/>
          </p:nvSpPr>
          <p:spPr>
            <a:xfrm>
              <a:off x="887244" y="3890654"/>
              <a:ext cx="1029769"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170" normalizeH="0" baseline="0" noProof="0" dirty="0">
                  <a:ln>
                    <a:noFill/>
                  </a:ln>
                  <a:solidFill>
                    <a:srgbClr val="384951"/>
                  </a:solidFill>
                  <a:effectLst/>
                  <a:uLnTx/>
                  <a:uFillTx/>
                  <a:latin typeface="Arial" panose="020B0604020202020204"/>
                  <a:ea typeface="+mn-ea"/>
                  <a:cs typeface="+mn-cs"/>
                </a:rPr>
                <a:t>QUERIES</a:t>
              </a:r>
            </a:p>
          </p:txBody>
        </p:sp>
        <p:grpSp>
          <p:nvGrpSpPr>
            <p:cNvPr id="27" name="Group 26">
              <a:extLst>
                <a:ext uri="{FF2B5EF4-FFF2-40B4-BE49-F238E27FC236}">
                  <a16:creationId xmlns:a16="http://schemas.microsoft.com/office/drawing/2014/main" id="{F7E8F53B-22E1-4C13-92F5-7194B395B746}"/>
                </a:ext>
              </a:extLst>
            </p:cNvPr>
            <p:cNvGrpSpPr/>
            <p:nvPr/>
          </p:nvGrpSpPr>
          <p:grpSpPr>
            <a:xfrm>
              <a:off x="572497" y="3887248"/>
              <a:ext cx="283810" cy="283810"/>
              <a:chOff x="9402318" y="3483102"/>
              <a:chExt cx="381000" cy="381000"/>
            </a:xfrm>
            <a:solidFill>
              <a:schemeClr val="accent3"/>
            </a:solidFill>
          </p:grpSpPr>
          <p:sp>
            <p:nvSpPr>
              <p:cNvPr id="28" name="Freeform 32">
                <a:extLst>
                  <a:ext uri="{FF2B5EF4-FFF2-40B4-BE49-F238E27FC236}">
                    <a16:creationId xmlns:a16="http://schemas.microsoft.com/office/drawing/2014/main" id="{B5E7A390-4358-06E7-9288-27FAD601225B}"/>
                  </a:ext>
                </a:extLst>
              </p:cNvPr>
              <p:cNvSpPr/>
              <p:nvPr/>
            </p:nvSpPr>
            <p:spPr>
              <a:xfrm>
                <a:off x="9402318" y="3483102"/>
                <a:ext cx="350520" cy="320040"/>
              </a:xfrm>
              <a:custGeom>
                <a:avLst/>
                <a:gdLst>
                  <a:gd name="connsiteX0" fmla="*/ 26194 w 219075"/>
                  <a:gd name="connsiteY0" fmla="*/ 64294 h 200025"/>
                  <a:gd name="connsiteX1" fmla="*/ 197644 w 219075"/>
                  <a:gd name="connsiteY1" fmla="*/ 64294 h 200025"/>
                  <a:gd name="connsiteX2" fmla="*/ 197644 w 219075"/>
                  <a:gd name="connsiteY2" fmla="*/ 102394 h 200025"/>
                  <a:gd name="connsiteX3" fmla="*/ 216694 w 219075"/>
                  <a:gd name="connsiteY3" fmla="*/ 102394 h 200025"/>
                  <a:gd name="connsiteX4" fmla="*/ 216694 w 219075"/>
                  <a:gd name="connsiteY4" fmla="*/ 26194 h 200025"/>
                  <a:gd name="connsiteX5" fmla="*/ 197644 w 219075"/>
                  <a:gd name="connsiteY5" fmla="*/ 7144 h 200025"/>
                  <a:gd name="connsiteX6" fmla="*/ 26194 w 219075"/>
                  <a:gd name="connsiteY6" fmla="*/ 7144 h 200025"/>
                  <a:gd name="connsiteX7" fmla="*/ 7144 w 219075"/>
                  <a:gd name="connsiteY7" fmla="*/ 26194 h 200025"/>
                  <a:gd name="connsiteX8" fmla="*/ 7144 w 219075"/>
                  <a:gd name="connsiteY8" fmla="*/ 178594 h 200025"/>
                  <a:gd name="connsiteX9" fmla="*/ 26194 w 219075"/>
                  <a:gd name="connsiteY9" fmla="*/ 197644 h 200025"/>
                  <a:gd name="connsiteX10" fmla="*/ 102394 w 219075"/>
                  <a:gd name="connsiteY10" fmla="*/ 197644 h 200025"/>
                  <a:gd name="connsiteX11" fmla="*/ 102394 w 219075"/>
                  <a:gd name="connsiteY11" fmla="*/ 178594 h 200025"/>
                  <a:gd name="connsiteX12" fmla="*/ 26194 w 219075"/>
                  <a:gd name="connsiteY12" fmla="*/ 178594 h 200025"/>
                  <a:gd name="connsiteX13" fmla="*/ 26194 w 219075"/>
                  <a:gd name="connsiteY13" fmla="*/ 64294 h 200025"/>
                  <a:gd name="connsiteX14" fmla="*/ 121444 w 219075"/>
                  <a:gd name="connsiteY14" fmla="*/ 26194 h 200025"/>
                  <a:gd name="connsiteX15" fmla="*/ 197644 w 219075"/>
                  <a:gd name="connsiteY15" fmla="*/ 26194 h 200025"/>
                  <a:gd name="connsiteX16" fmla="*/ 197644 w 219075"/>
                  <a:gd name="connsiteY16" fmla="*/ 45244 h 200025"/>
                  <a:gd name="connsiteX17" fmla="*/ 121444 w 219075"/>
                  <a:gd name="connsiteY17" fmla="*/ 45244 h 200025"/>
                  <a:gd name="connsiteX18" fmla="*/ 121444 w 219075"/>
                  <a:gd name="connsiteY18" fmla="*/ 26194 h 200025"/>
                  <a:gd name="connsiteX19" fmla="*/ 73819 w 219075"/>
                  <a:gd name="connsiteY19" fmla="*/ 26194 h 200025"/>
                  <a:gd name="connsiteX20" fmla="*/ 102394 w 219075"/>
                  <a:gd name="connsiteY20" fmla="*/ 26194 h 200025"/>
                  <a:gd name="connsiteX21" fmla="*/ 102394 w 219075"/>
                  <a:gd name="connsiteY21" fmla="*/ 45244 h 200025"/>
                  <a:gd name="connsiteX22" fmla="*/ 73819 w 219075"/>
                  <a:gd name="connsiteY22" fmla="*/ 45244 h 200025"/>
                  <a:gd name="connsiteX23" fmla="*/ 73819 w 219075"/>
                  <a:gd name="connsiteY23" fmla="*/ 26194 h 200025"/>
                  <a:gd name="connsiteX24" fmla="*/ 26194 w 219075"/>
                  <a:gd name="connsiteY24" fmla="*/ 26194 h 200025"/>
                  <a:gd name="connsiteX25" fmla="*/ 54769 w 219075"/>
                  <a:gd name="connsiteY25" fmla="*/ 26194 h 200025"/>
                  <a:gd name="connsiteX26" fmla="*/ 54769 w 219075"/>
                  <a:gd name="connsiteY26" fmla="*/ 45244 h 200025"/>
                  <a:gd name="connsiteX27" fmla="*/ 26194 w 219075"/>
                  <a:gd name="connsiteY27" fmla="*/ 45244 h 200025"/>
                  <a:gd name="connsiteX28" fmla="*/ 26194 w 219075"/>
                  <a:gd name="connsiteY28" fmla="*/ 2619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9075" h="200025">
                    <a:moveTo>
                      <a:pt x="26194" y="64294"/>
                    </a:moveTo>
                    <a:lnTo>
                      <a:pt x="197644" y="64294"/>
                    </a:lnTo>
                    <a:lnTo>
                      <a:pt x="197644" y="102394"/>
                    </a:lnTo>
                    <a:lnTo>
                      <a:pt x="216694" y="102394"/>
                    </a:lnTo>
                    <a:lnTo>
                      <a:pt x="216694" y="26194"/>
                    </a:lnTo>
                    <a:cubicBezTo>
                      <a:pt x="216694" y="15716"/>
                      <a:pt x="208121" y="7144"/>
                      <a:pt x="197644" y="7144"/>
                    </a:cubicBezTo>
                    <a:lnTo>
                      <a:pt x="26194" y="7144"/>
                    </a:lnTo>
                    <a:cubicBezTo>
                      <a:pt x="15716" y="7144"/>
                      <a:pt x="7144" y="15716"/>
                      <a:pt x="7144" y="26194"/>
                    </a:cubicBezTo>
                    <a:lnTo>
                      <a:pt x="7144" y="178594"/>
                    </a:lnTo>
                    <a:cubicBezTo>
                      <a:pt x="7144" y="189071"/>
                      <a:pt x="15716" y="197644"/>
                      <a:pt x="26194" y="197644"/>
                    </a:cubicBezTo>
                    <a:lnTo>
                      <a:pt x="102394" y="197644"/>
                    </a:lnTo>
                    <a:lnTo>
                      <a:pt x="102394" y="178594"/>
                    </a:lnTo>
                    <a:lnTo>
                      <a:pt x="26194" y="178594"/>
                    </a:lnTo>
                    <a:lnTo>
                      <a:pt x="26194" y="64294"/>
                    </a:lnTo>
                    <a:close/>
                    <a:moveTo>
                      <a:pt x="121444" y="26194"/>
                    </a:moveTo>
                    <a:lnTo>
                      <a:pt x="197644" y="26194"/>
                    </a:lnTo>
                    <a:lnTo>
                      <a:pt x="197644" y="45244"/>
                    </a:lnTo>
                    <a:lnTo>
                      <a:pt x="121444" y="45244"/>
                    </a:lnTo>
                    <a:lnTo>
                      <a:pt x="121444" y="26194"/>
                    </a:lnTo>
                    <a:close/>
                    <a:moveTo>
                      <a:pt x="73819" y="26194"/>
                    </a:moveTo>
                    <a:lnTo>
                      <a:pt x="102394" y="26194"/>
                    </a:lnTo>
                    <a:lnTo>
                      <a:pt x="102394" y="45244"/>
                    </a:lnTo>
                    <a:lnTo>
                      <a:pt x="73819" y="45244"/>
                    </a:lnTo>
                    <a:lnTo>
                      <a:pt x="73819" y="26194"/>
                    </a:lnTo>
                    <a:close/>
                    <a:moveTo>
                      <a:pt x="26194" y="26194"/>
                    </a:moveTo>
                    <a:lnTo>
                      <a:pt x="54769" y="26194"/>
                    </a:lnTo>
                    <a:lnTo>
                      <a:pt x="54769" y="45244"/>
                    </a:lnTo>
                    <a:lnTo>
                      <a:pt x="26194" y="45244"/>
                    </a:lnTo>
                    <a:lnTo>
                      <a:pt x="26194" y="2619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29" name="Freeform 33">
                <a:extLst>
                  <a:ext uri="{FF2B5EF4-FFF2-40B4-BE49-F238E27FC236}">
                    <a16:creationId xmlns:a16="http://schemas.microsoft.com/office/drawing/2014/main" id="{5184049C-CC4A-44C8-432D-BD752505021D}"/>
                  </a:ext>
                </a:extLst>
              </p:cNvPr>
              <p:cNvSpPr/>
              <p:nvPr/>
            </p:nvSpPr>
            <p:spPr>
              <a:xfrm>
                <a:off x="9585198" y="3665982"/>
                <a:ext cx="198120" cy="198120"/>
              </a:xfrm>
              <a:custGeom>
                <a:avLst/>
                <a:gdLst>
                  <a:gd name="connsiteX0" fmla="*/ 121444 w 123825"/>
                  <a:gd name="connsiteY0" fmla="*/ 73819 h 123825"/>
                  <a:gd name="connsiteX1" fmla="*/ 121444 w 123825"/>
                  <a:gd name="connsiteY1" fmla="*/ 54769 h 123825"/>
                  <a:gd name="connsiteX2" fmla="*/ 110966 w 123825"/>
                  <a:gd name="connsiteY2" fmla="*/ 54769 h 123825"/>
                  <a:gd name="connsiteX3" fmla="*/ 104299 w 123825"/>
                  <a:gd name="connsiteY3" fmla="*/ 37624 h 123825"/>
                  <a:gd name="connsiteX4" fmla="*/ 111919 w 123825"/>
                  <a:gd name="connsiteY4" fmla="*/ 30004 h 123825"/>
                  <a:gd name="connsiteX5" fmla="*/ 98584 w 123825"/>
                  <a:gd name="connsiteY5" fmla="*/ 16669 h 123825"/>
                  <a:gd name="connsiteX6" fmla="*/ 90964 w 123825"/>
                  <a:gd name="connsiteY6" fmla="*/ 24289 h 123825"/>
                  <a:gd name="connsiteX7" fmla="*/ 73819 w 123825"/>
                  <a:gd name="connsiteY7" fmla="*/ 17621 h 123825"/>
                  <a:gd name="connsiteX8" fmla="*/ 73819 w 123825"/>
                  <a:gd name="connsiteY8" fmla="*/ 7144 h 123825"/>
                  <a:gd name="connsiteX9" fmla="*/ 54769 w 123825"/>
                  <a:gd name="connsiteY9" fmla="*/ 7144 h 123825"/>
                  <a:gd name="connsiteX10" fmla="*/ 54769 w 123825"/>
                  <a:gd name="connsiteY10" fmla="*/ 17621 h 123825"/>
                  <a:gd name="connsiteX11" fmla="*/ 37624 w 123825"/>
                  <a:gd name="connsiteY11" fmla="*/ 24289 h 123825"/>
                  <a:gd name="connsiteX12" fmla="*/ 30003 w 123825"/>
                  <a:gd name="connsiteY12" fmla="*/ 16669 h 123825"/>
                  <a:gd name="connsiteX13" fmla="*/ 16669 w 123825"/>
                  <a:gd name="connsiteY13" fmla="*/ 30004 h 123825"/>
                  <a:gd name="connsiteX14" fmla="*/ 24289 w 123825"/>
                  <a:gd name="connsiteY14" fmla="*/ 37624 h 123825"/>
                  <a:gd name="connsiteX15" fmla="*/ 17621 w 123825"/>
                  <a:gd name="connsiteY15" fmla="*/ 54769 h 123825"/>
                  <a:gd name="connsiteX16" fmla="*/ 7144 w 123825"/>
                  <a:gd name="connsiteY16" fmla="*/ 54769 h 123825"/>
                  <a:gd name="connsiteX17" fmla="*/ 7144 w 123825"/>
                  <a:gd name="connsiteY17" fmla="*/ 73819 h 123825"/>
                  <a:gd name="connsiteX18" fmla="*/ 17621 w 123825"/>
                  <a:gd name="connsiteY18" fmla="*/ 73819 h 123825"/>
                  <a:gd name="connsiteX19" fmla="*/ 24289 w 123825"/>
                  <a:gd name="connsiteY19" fmla="*/ 90964 h 123825"/>
                  <a:gd name="connsiteX20" fmla="*/ 16669 w 123825"/>
                  <a:gd name="connsiteY20" fmla="*/ 98584 h 123825"/>
                  <a:gd name="connsiteX21" fmla="*/ 30003 w 123825"/>
                  <a:gd name="connsiteY21" fmla="*/ 111919 h 123825"/>
                  <a:gd name="connsiteX22" fmla="*/ 37624 w 123825"/>
                  <a:gd name="connsiteY22" fmla="*/ 104299 h 123825"/>
                  <a:gd name="connsiteX23" fmla="*/ 54769 w 123825"/>
                  <a:gd name="connsiteY23" fmla="*/ 110966 h 123825"/>
                  <a:gd name="connsiteX24" fmla="*/ 54769 w 123825"/>
                  <a:gd name="connsiteY24" fmla="*/ 121444 h 123825"/>
                  <a:gd name="connsiteX25" fmla="*/ 73819 w 123825"/>
                  <a:gd name="connsiteY25" fmla="*/ 121444 h 123825"/>
                  <a:gd name="connsiteX26" fmla="*/ 73819 w 123825"/>
                  <a:gd name="connsiteY26" fmla="*/ 110966 h 123825"/>
                  <a:gd name="connsiteX27" fmla="*/ 90964 w 123825"/>
                  <a:gd name="connsiteY27" fmla="*/ 104299 h 123825"/>
                  <a:gd name="connsiteX28" fmla="*/ 98584 w 123825"/>
                  <a:gd name="connsiteY28" fmla="*/ 111919 h 123825"/>
                  <a:gd name="connsiteX29" fmla="*/ 111919 w 123825"/>
                  <a:gd name="connsiteY29" fmla="*/ 98584 h 123825"/>
                  <a:gd name="connsiteX30" fmla="*/ 104299 w 123825"/>
                  <a:gd name="connsiteY30" fmla="*/ 90964 h 123825"/>
                  <a:gd name="connsiteX31" fmla="*/ 110966 w 123825"/>
                  <a:gd name="connsiteY31" fmla="*/ 73819 h 123825"/>
                  <a:gd name="connsiteX32" fmla="*/ 121444 w 123825"/>
                  <a:gd name="connsiteY32" fmla="*/ 73819 h 123825"/>
                  <a:gd name="connsiteX33" fmla="*/ 64294 w 123825"/>
                  <a:gd name="connsiteY33" fmla="*/ 83344 h 123825"/>
                  <a:gd name="connsiteX34" fmla="*/ 45244 w 123825"/>
                  <a:gd name="connsiteY34" fmla="*/ 64294 h 123825"/>
                  <a:gd name="connsiteX35" fmla="*/ 64294 w 123825"/>
                  <a:gd name="connsiteY35" fmla="*/ 45244 h 123825"/>
                  <a:gd name="connsiteX36" fmla="*/ 83344 w 123825"/>
                  <a:gd name="connsiteY36" fmla="*/ 64294 h 123825"/>
                  <a:gd name="connsiteX37" fmla="*/ 64294 w 123825"/>
                  <a:gd name="connsiteY37" fmla="*/ 8334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3825" h="123825">
                    <a:moveTo>
                      <a:pt x="121444" y="73819"/>
                    </a:moveTo>
                    <a:lnTo>
                      <a:pt x="121444" y="54769"/>
                    </a:lnTo>
                    <a:lnTo>
                      <a:pt x="110966" y="54769"/>
                    </a:lnTo>
                    <a:cubicBezTo>
                      <a:pt x="110014" y="49054"/>
                      <a:pt x="107156" y="43339"/>
                      <a:pt x="104299" y="37624"/>
                    </a:cubicBezTo>
                    <a:lnTo>
                      <a:pt x="111919" y="30004"/>
                    </a:lnTo>
                    <a:lnTo>
                      <a:pt x="98584" y="16669"/>
                    </a:lnTo>
                    <a:lnTo>
                      <a:pt x="90964" y="24289"/>
                    </a:lnTo>
                    <a:cubicBezTo>
                      <a:pt x="86201" y="21431"/>
                      <a:pt x="80486" y="18574"/>
                      <a:pt x="73819" y="17621"/>
                    </a:cubicBezTo>
                    <a:lnTo>
                      <a:pt x="73819" y="7144"/>
                    </a:lnTo>
                    <a:lnTo>
                      <a:pt x="54769" y="7144"/>
                    </a:lnTo>
                    <a:lnTo>
                      <a:pt x="54769" y="17621"/>
                    </a:lnTo>
                    <a:cubicBezTo>
                      <a:pt x="49053" y="18574"/>
                      <a:pt x="43339" y="21431"/>
                      <a:pt x="37624" y="24289"/>
                    </a:cubicBezTo>
                    <a:lnTo>
                      <a:pt x="30003" y="16669"/>
                    </a:lnTo>
                    <a:lnTo>
                      <a:pt x="16669" y="30004"/>
                    </a:lnTo>
                    <a:lnTo>
                      <a:pt x="24289" y="37624"/>
                    </a:lnTo>
                    <a:cubicBezTo>
                      <a:pt x="21431" y="42386"/>
                      <a:pt x="18574" y="48101"/>
                      <a:pt x="17621" y="54769"/>
                    </a:cubicBezTo>
                    <a:lnTo>
                      <a:pt x="7144" y="54769"/>
                    </a:lnTo>
                    <a:lnTo>
                      <a:pt x="7144" y="73819"/>
                    </a:lnTo>
                    <a:lnTo>
                      <a:pt x="17621" y="73819"/>
                    </a:lnTo>
                    <a:cubicBezTo>
                      <a:pt x="18574" y="79534"/>
                      <a:pt x="21431" y="85249"/>
                      <a:pt x="24289" y="90964"/>
                    </a:cubicBezTo>
                    <a:lnTo>
                      <a:pt x="16669" y="98584"/>
                    </a:lnTo>
                    <a:lnTo>
                      <a:pt x="30003" y="111919"/>
                    </a:lnTo>
                    <a:lnTo>
                      <a:pt x="37624" y="104299"/>
                    </a:lnTo>
                    <a:cubicBezTo>
                      <a:pt x="42386" y="107156"/>
                      <a:pt x="48101" y="110014"/>
                      <a:pt x="54769" y="110966"/>
                    </a:cubicBezTo>
                    <a:lnTo>
                      <a:pt x="54769" y="121444"/>
                    </a:lnTo>
                    <a:lnTo>
                      <a:pt x="73819" y="121444"/>
                    </a:lnTo>
                    <a:lnTo>
                      <a:pt x="73819" y="110966"/>
                    </a:lnTo>
                    <a:cubicBezTo>
                      <a:pt x="79534" y="110014"/>
                      <a:pt x="85249" y="107156"/>
                      <a:pt x="90964" y="104299"/>
                    </a:cubicBezTo>
                    <a:lnTo>
                      <a:pt x="98584" y="111919"/>
                    </a:lnTo>
                    <a:lnTo>
                      <a:pt x="111919" y="98584"/>
                    </a:lnTo>
                    <a:lnTo>
                      <a:pt x="104299" y="90964"/>
                    </a:lnTo>
                    <a:cubicBezTo>
                      <a:pt x="107156" y="86201"/>
                      <a:pt x="110014" y="80486"/>
                      <a:pt x="110966" y="73819"/>
                    </a:cubicBezTo>
                    <a:lnTo>
                      <a:pt x="121444" y="73819"/>
                    </a:lnTo>
                    <a:close/>
                    <a:moveTo>
                      <a:pt x="64294" y="83344"/>
                    </a:moveTo>
                    <a:cubicBezTo>
                      <a:pt x="53816" y="83344"/>
                      <a:pt x="45244" y="74771"/>
                      <a:pt x="45244" y="64294"/>
                    </a:cubicBezTo>
                    <a:cubicBezTo>
                      <a:pt x="45244" y="53816"/>
                      <a:pt x="53816" y="45244"/>
                      <a:pt x="64294" y="45244"/>
                    </a:cubicBezTo>
                    <a:cubicBezTo>
                      <a:pt x="74771" y="45244"/>
                      <a:pt x="83344" y="53816"/>
                      <a:pt x="83344" y="64294"/>
                    </a:cubicBezTo>
                    <a:cubicBezTo>
                      <a:pt x="83344" y="74771"/>
                      <a:pt x="74771" y="83344"/>
                      <a:pt x="64294" y="833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pSp>
      <p:grpSp>
        <p:nvGrpSpPr>
          <p:cNvPr id="30" name="Group 29">
            <a:extLst>
              <a:ext uri="{FF2B5EF4-FFF2-40B4-BE49-F238E27FC236}">
                <a16:creationId xmlns:a16="http://schemas.microsoft.com/office/drawing/2014/main" id="{B80EBA65-EE5B-ED5C-54F3-5CE5C5C12DCE}"/>
              </a:ext>
            </a:extLst>
          </p:cNvPr>
          <p:cNvGrpSpPr/>
          <p:nvPr/>
        </p:nvGrpSpPr>
        <p:grpSpPr>
          <a:xfrm>
            <a:off x="646675" y="5663445"/>
            <a:ext cx="1949489" cy="276999"/>
            <a:chOff x="572497" y="4898034"/>
            <a:chExt cx="1949489" cy="276999"/>
          </a:xfrm>
        </p:grpSpPr>
        <p:sp>
          <p:nvSpPr>
            <p:cNvPr id="31" name="TextBox 30">
              <a:extLst>
                <a:ext uri="{FF2B5EF4-FFF2-40B4-BE49-F238E27FC236}">
                  <a16:creationId xmlns:a16="http://schemas.microsoft.com/office/drawing/2014/main" id="{6A015F8A-9149-80A3-228F-952728ECD4EB}"/>
                </a:ext>
              </a:extLst>
            </p:cNvPr>
            <p:cNvSpPr txBox="1"/>
            <p:nvPr/>
          </p:nvSpPr>
          <p:spPr>
            <a:xfrm>
              <a:off x="887244" y="4898034"/>
              <a:ext cx="1634742"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170" normalizeH="0" baseline="0" noProof="0" dirty="0">
                  <a:ln>
                    <a:noFill/>
                  </a:ln>
                  <a:solidFill>
                    <a:srgbClr val="384951"/>
                  </a:solidFill>
                  <a:effectLst/>
                  <a:uLnTx/>
                  <a:uFillTx/>
                  <a:latin typeface="Arial" panose="020B0604020202020204"/>
                  <a:ea typeface="+mn-ea"/>
                  <a:cs typeface="+mn-cs"/>
                </a:rPr>
                <a:t>CONCURRENCY</a:t>
              </a:r>
            </a:p>
          </p:txBody>
        </p:sp>
        <p:sp>
          <p:nvSpPr>
            <p:cNvPr id="32" name="Freeform 34">
              <a:extLst>
                <a:ext uri="{FF2B5EF4-FFF2-40B4-BE49-F238E27FC236}">
                  <a16:creationId xmlns:a16="http://schemas.microsoft.com/office/drawing/2014/main" id="{8DC871F5-E0DF-99AA-F71A-AFEAF8648635}"/>
                </a:ext>
              </a:extLst>
            </p:cNvPr>
            <p:cNvSpPr/>
            <p:nvPr/>
          </p:nvSpPr>
          <p:spPr>
            <a:xfrm>
              <a:off x="572497" y="4917333"/>
              <a:ext cx="261106" cy="238401"/>
            </a:xfrm>
            <a:custGeom>
              <a:avLst/>
              <a:gdLst>
                <a:gd name="connsiteX0" fmla="*/ 197644 w 219075"/>
                <a:gd name="connsiteY0" fmla="*/ 7144 h 200025"/>
                <a:gd name="connsiteX1" fmla="*/ 26194 w 219075"/>
                <a:gd name="connsiteY1" fmla="*/ 7144 h 200025"/>
                <a:gd name="connsiteX2" fmla="*/ 7144 w 219075"/>
                <a:gd name="connsiteY2" fmla="*/ 26194 h 200025"/>
                <a:gd name="connsiteX3" fmla="*/ 7144 w 219075"/>
                <a:gd name="connsiteY3" fmla="*/ 178594 h 200025"/>
                <a:gd name="connsiteX4" fmla="*/ 26194 w 219075"/>
                <a:gd name="connsiteY4" fmla="*/ 197644 h 200025"/>
                <a:gd name="connsiteX5" fmla="*/ 197644 w 219075"/>
                <a:gd name="connsiteY5" fmla="*/ 197644 h 200025"/>
                <a:gd name="connsiteX6" fmla="*/ 216694 w 219075"/>
                <a:gd name="connsiteY6" fmla="*/ 178594 h 200025"/>
                <a:gd name="connsiteX7" fmla="*/ 216694 w 219075"/>
                <a:gd name="connsiteY7" fmla="*/ 26194 h 200025"/>
                <a:gd name="connsiteX8" fmla="*/ 197644 w 219075"/>
                <a:gd name="connsiteY8" fmla="*/ 7144 h 200025"/>
                <a:gd name="connsiteX9" fmla="*/ 73819 w 219075"/>
                <a:gd name="connsiteY9" fmla="*/ 26194 h 200025"/>
                <a:gd name="connsiteX10" fmla="*/ 102394 w 219075"/>
                <a:gd name="connsiteY10" fmla="*/ 26194 h 200025"/>
                <a:gd name="connsiteX11" fmla="*/ 102394 w 219075"/>
                <a:gd name="connsiteY11" fmla="*/ 45244 h 200025"/>
                <a:gd name="connsiteX12" fmla="*/ 73819 w 219075"/>
                <a:gd name="connsiteY12" fmla="*/ 45244 h 200025"/>
                <a:gd name="connsiteX13" fmla="*/ 73819 w 219075"/>
                <a:gd name="connsiteY13" fmla="*/ 26194 h 200025"/>
                <a:gd name="connsiteX14" fmla="*/ 26194 w 219075"/>
                <a:gd name="connsiteY14" fmla="*/ 26194 h 200025"/>
                <a:gd name="connsiteX15" fmla="*/ 54769 w 219075"/>
                <a:gd name="connsiteY15" fmla="*/ 26194 h 200025"/>
                <a:gd name="connsiteX16" fmla="*/ 54769 w 219075"/>
                <a:gd name="connsiteY16" fmla="*/ 45244 h 200025"/>
                <a:gd name="connsiteX17" fmla="*/ 26194 w 219075"/>
                <a:gd name="connsiteY17" fmla="*/ 45244 h 200025"/>
                <a:gd name="connsiteX18" fmla="*/ 26194 w 219075"/>
                <a:gd name="connsiteY18" fmla="*/ 26194 h 200025"/>
                <a:gd name="connsiteX19" fmla="*/ 197644 w 219075"/>
                <a:gd name="connsiteY19" fmla="*/ 178594 h 200025"/>
                <a:gd name="connsiteX20" fmla="*/ 26194 w 219075"/>
                <a:gd name="connsiteY20" fmla="*/ 178594 h 200025"/>
                <a:gd name="connsiteX21" fmla="*/ 26194 w 219075"/>
                <a:gd name="connsiteY21" fmla="*/ 140494 h 200025"/>
                <a:gd name="connsiteX22" fmla="*/ 45244 w 219075"/>
                <a:gd name="connsiteY22" fmla="*/ 140494 h 200025"/>
                <a:gd name="connsiteX23" fmla="*/ 51911 w 219075"/>
                <a:gd name="connsiteY23" fmla="*/ 137636 h 200025"/>
                <a:gd name="connsiteX24" fmla="*/ 64294 w 219075"/>
                <a:gd name="connsiteY24" fmla="*/ 125254 h 200025"/>
                <a:gd name="connsiteX25" fmla="*/ 86201 w 219075"/>
                <a:gd name="connsiteY25" fmla="*/ 147161 h 200025"/>
                <a:gd name="connsiteX26" fmla="*/ 92869 w 219075"/>
                <a:gd name="connsiteY26" fmla="*/ 150019 h 200025"/>
                <a:gd name="connsiteX27" fmla="*/ 93821 w 219075"/>
                <a:gd name="connsiteY27" fmla="*/ 150019 h 200025"/>
                <a:gd name="connsiteX28" fmla="*/ 100489 w 219075"/>
                <a:gd name="connsiteY28" fmla="*/ 146209 h 200025"/>
                <a:gd name="connsiteX29" fmla="*/ 131921 w 219075"/>
                <a:gd name="connsiteY29" fmla="*/ 107156 h 200025"/>
                <a:gd name="connsiteX30" fmla="*/ 162401 w 219075"/>
                <a:gd name="connsiteY30" fmla="*/ 137636 h 200025"/>
                <a:gd name="connsiteX31" fmla="*/ 175736 w 219075"/>
                <a:gd name="connsiteY31" fmla="*/ 137636 h 200025"/>
                <a:gd name="connsiteX32" fmla="*/ 191929 w 219075"/>
                <a:gd name="connsiteY32" fmla="*/ 121444 h 200025"/>
                <a:gd name="connsiteX33" fmla="*/ 197644 w 219075"/>
                <a:gd name="connsiteY33" fmla="*/ 121444 h 200025"/>
                <a:gd name="connsiteX34" fmla="*/ 197644 w 219075"/>
                <a:gd name="connsiteY34" fmla="*/ 178594 h 200025"/>
                <a:gd name="connsiteX35" fmla="*/ 197644 w 219075"/>
                <a:gd name="connsiteY35" fmla="*/ 102394 h 200025"/>
                <a:gd name="connsiteX36" fmla="*/ 188119 w 219075"/>
                <a:gd name="connsiteY36" fmla="*/ 102394 h 200025"/>
                <a:gd name="connsiteX37" fmla="*/ 181451 w 219075"/>
                <a:gd name="connsiteY37" fmla="*/ 105251 h 200025"/>
                <a:gd name="connsiteX38" fmla="*/ 169069 w 219075"/>
                <a:gd name="connsiteY38" fmla="*/ 117634 h 200025"/>
                <a:gd name="connsiteX39" fmla="*/ 137636 w 219075"/>
                <a:gd name="connsiteY39" fmla="*/ 86201 h 200025"/>
                <a:gd name="connsiteX40" fmla="*/ 130016 w 219075"/>
                <a:gd name="connsiteY40" fmla="*/ 83344 h 200025"/>
                <a:gd name="connsiteX41" fmla="*/ 123349 w 219075"/>
                <a:gd name="connsiteY41" fmla="*/ 87154 h 200025"/>
                <a:gd name="connsiteX42" fmla="*/ 91916 w 219075"/>
                <a:gd name="connsiteY42" fmla="*/ 126206 h 200025"/>
                <a:gd name="connsiteX43" fmla="*/ 70961 w 219075"/>
                <a:gd name="connsiteY43" fmla="*/ 105251 h 200025"/>
                <a:gd name="connsiteX44" fmla="*/ 57626 w 219075"/>
                <a:gd name="connsiteY44" fmla="*/ 105251 h 200025"/>
                <a:gd name="connsiteX45" fmla="*/ 41434 w 219075"/>
                <a:gd name="connsiteY45" fmla="*/ 121444 h 200025"/>
                <a:gd name="connsiteX46" fmla="*/ 26194 w 219075"/>
                <a:gd name="connsiteY46" fmla="*/ 121444 h 200025"/>
                <a:gd name="connsiteX47" fmla="*/ 26194 w 219075"/>
                <a:gd name="connsiteY47" fmla="*/ 64294 h 200025"/>
                <a:gd name="connsiteX48" fmla="*/ 197644 w 219075"/>
                <a:gd name="connsiteY48" fmla="*/ 64294 h 200025"/>
                <a:gd name="connsiteX49" fmla="*/ 197644 w 219075"/>
                <a:gd name="connsiteY49" fmla="*/ 102394 h 200025"/>
                <a:gd name="connsiteX50" fmla="*/ 197644 w 219075"/>
                <a:gd name="connsiteY50" fmla="*/ 45244 h 200025"/>
                <a:gd name="connsiteX51" fmla="*/ 121444 w 219075"/>
                <a:gd name="connsiteY51" fmla="*/ 45244 h 200025"/>
                <a:gd name="connsiteX52" fmla="*/ 121444 w 219075"/>
                <a:gd name="connsiteY52" fmla="*/ 26194 h 200025"/>
                <a:gd name="connsiteX53" fmla="*/ 197644 w 219075"/>
                <a:gd name="connsiteY53" fmla="*/ 26194 h 200025"/>
                <a:gd name="connsiteX54" fmla="*/ 197644 w 219075"/>
                <a:gd name="connsiteY54" fmla="*/ 4524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219075" h="200025">
                  <a:moveTo>
                    <a:pt x="197644" y="7144"/>
                  </a:moveTo>
                  <a:lnTo>
                    <a:pt x="26194" y="7144"/>
                  </a:lnTo>
                  <a:cubicBezTo>
                    <a:pt x="15716" y="7144"/>
                    <a:pt x="7144" y="15716"/>
                    <a:pt x="7144" y="26194"/>
                  </a:cubicBezTo>
                  <a:lnTo>
                    <a:pt x="7144" y="178594"/>
                  </a:lnTo>
                  <a:cubicBezTo>
                    <a:pt x="7144" y="189071"/>
                    <a:pt x="15716" y="197644"/>
                    <a:pt x="26194" y="197644"/>
                  </a:cubicBezTo>
                  <a:lnTo>
                    <a:pt x="197644" y="197644"/>
                  </a:lnTo>
                  <a:cubicBezTo>
                    <a:pt x="208121" y="197644"/>
                    <a:pt x="216694" y="189071"/>
                    <a:pt x="216694" y="178594"/>
                  </a:cubicBezTo>
                  <a:lnTo>
                    <a:pt x="216694" y="26194"/>
                  </a:lnTo>
                  <a:cubicBezTo>
                    <a:pt x="216694" y="15716"/>
                    <a:pt x="208121" y="7144"/>
                    <a:pt x="197644" y="7144"/>
                  </a:cubicBezTo>
                  <a:close/>
                  <a:moveTo>
                    <a:pt x="73819" y="26194"/>
                  </a:moveTo>
                  <a:lnTo>
                    <a:pt x="102394" y="26194"/>
                  </a:lnTo>
                  <a:lnTo>
                    <a:pt x="102394" y="45244"/>
                  </a:lnTo>
                  <a:lnTo>
                    <a:pt x="73819" y="45244"/>
                  </a:lnTo>
                  <a:lnTo>
                    <a:pt x="73819" y="26194"/>
                  </a:lnTo>
                  <a:close/>
                  <a:moveTo>
                    <a:pt x="26194" y="26194"/>
                  </a:moveTo>
                  <a:lnTo>
                    <a:pt x="54769" y="26194"/>
                  </a:lnTo>
                  <a:lnTo>
                    <a:pt x="54769" y="45244"/>
                  </a:lnTo>
                  <a:lnTo>
                    <a:pt x="26194" y="45244"/>
                  </a:lnTo>
                  <a:lnTo>
                    <a:pt x="26194" y="26194"/>
                  </a:lnTo>
                  <a:close/>
                  <a:moveTo>
                    <a:pt x="197644" y="178594"/>
                  </a:moveTo>
                  <a:lnTo>
                    <a:pt x="26194" y="178594"/>
                  </a:lnTo>
                  <a:lnTo>
                    <a:pt x="26194" y="140494"/>
                  </a:lnTo>
                  <a:lnTo>
                    <a:pt x="45244" y="140494"/>
                  </a:lnTo>
                  <a:cubicBezTo>
                    <a:pt x="48101" y="140494"/>
                    <a:pt x="50006" y="139541"/>
                    <a:pt x="51911" y="137636"/>
                  </a:cubicBezTo>
                  <a:lnTo>
                    <a:pt x="64294" y="125254"/>
                  </a:lnTo>
                  <a:lnTo>
                    <a:pt x="86201" y="147161"/>
                  </a:lnTo>
                  <a:cubicBezTo>
                    <a:pt x="88106" y="149066"/>
                    <a:pt x="90011" y="150019"/>
                    <a:pt x="92869" y="150019"/>
                  </a:cubicBezTo>
                  <a:cubicBezTo>
                    <a:pt x="92869" y="150019"/>
                    <a:pt x="92869" y="150019"/>
                    <a:pt x="93821" y="150019"/>
                  </a:cubicBezTo>
                  <a:cubicBezTo>
                    <a:pt x="96679" y="150019"/>
                    <a:pt x="98584" y="148114"/>
                    <a:pt x="100489" y="146209"/>
                  </a:cubicBezTo>
                  <a:lnTo>
                    <a:pt x="131921" y="107156"/>
                  </a:lnTo>
                  <a:lnTo>
                    <a:pt x="162401" y="137636"/>
                  </a:lnTo>
                  <a:cubicBezTo>
                    <a:pt x="166211" y="141446"/>
                    <a:pt x="171926" y="141446"/>
                    <a:pt x="175736" y="137636"/>
                  </a:cubicBezTo>
                  <a:lnTo>
                    <a:pt x="191929" y="121444"/>
                  </a:lnTo>
                  <a:lnTo>
                    <a:pt x="197644" y="121444"/>
                  </a:lnTo>
                  <a:lnTo>
                    <a:pt x="197644" y="178594"/>
                  </a:lnTo>
                  <a:close/>
                  <a:moveTo>
                    <a:pt x="197644" y="102394"/>
                  </a:moveTo>
                  <a:lnTo>
                    <a:pt x="188119" y="102394"/>
                  </a:lnTo>
                  <a:cubicBezTo>
                    <a:pt x="185261" y="102394"/>
                    <a:pt x="183356" y="103346"/>
                    <a:pt x="181451" y="105251"/>
                  </a:cubicBezTo>
                  <a:lnTo>
                    <a:pt x="169069" y="117634"/>
                  </a:lnTo>
                  <a:lnTo>
                    <a:pt x="137636" y="86201"/>
                  </a:lnTo>
                  <a:cubicBezTo>
                    <a:pt x="135731" y="84296"/>
                    <a:pt x="132874" y="83344"/>
                    <a:pt x="130016" y="83344"/>
                  </a:cubicBezTo>
                  <a:cubicBezTo>
                    <a:pt x="127159" y="83344"/>
                    <a:pt x="125254" y="85249"/>
                    <a:pt x="123349" y="87154"/>
                  </a:cubicBezTo>
                  <a:lnTo>
                    <a:pt x="91916" y="126206"/>
                  </a:lnTo>
                  <a:lnTo>
                    <a:pt x="70961" y="105251"/>
                  </a:lnTo>
                  <a:cubicBezTo>
                    <a:pt x="67151" y="101441"/>
                    <a:pt x="61436" y="101441"/>
                    <a:pt x="57626" y="105251"/>
                  </a:cubicBezTo>
                  <a:lnTo>
                    <a:pt x="41434" y="121444"/>
                  </a:lnTo>
                  <a:lnTo>
                    <a:pt x="26194" y="121444"/>
                  </a:lnTo>
                  <a:lnTo>
                    <a:pt x="26194" y="64294"/>
                  </a:lnTo>
                  <a:lnTo>
                    <a:pt x="197644" y="64294"/>
                  </a:lnTo>
                  <a:lnTo>
                    <a:pt x="197644" y="102394"/>
                  </a:lnTo>
                  <a:close/>
                  <a:moveTo>
                    <a:pt x="197644" y="45244"/>
                  </a:moveTo>
                  <a:lnTo>
                    <a:pt x="121444" y="45244"/>
                  </a:lnTo>
                  <a:lnTo>
                    <a:pt x="121444" y="26194"/>
                  </a:lnTo>
                  <a:lnTo>
                    <a:pt x="197644" y="26194"/>
                  </a:lnTo>
                  <a:lnTo>
                    <a:pt x="197644" y="45244"/>
                  </a:lnTo>
                  <a:close/>
                </a:path>
              </a:pathLst>
            </a:custGeom>
            <a:solidFill>
              <a:schemeClr val="accent3"/>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pSp>
        <p:nvGrpSpPr>
          <p:cNvPr id="33" name="Group 32">
            <a:extLst>
              <a:ext uri="{FF2B5EF4-FFF2-40B4-BE49-F238E27FC236}">
                <a16:creationId xmlns:a16="http://schemas.microsoft.com/office/drawing/2014/main" id="{FB9C5CB8-1BB1-2228-7A9E-9B52E5A0C637}"/>
              </a:ext>
            </a:extLst>
          </p:cNvPr>
          <p:cNvGrpSpPr/>
          <p:nvPr/>
        </p:nvGrpSpPr>
        <p:grpSpPr>
          <a:xfrm>
            <a:off x="651964" y="4799000"/>
            <a:ext cx="1645368" cy="276999"/>
            <a:chOff x="572497" y="5771780"/>
            <a:chExt cx="1645368" cy="276999"/>
          </a:xfrm>
        </p:grpSpPr>
        <p:sp>
          <p:nvSpPr>
            <p:cNvPr id="34" name="TextBox 33">
              <a:extLst>
                <a:ext uri="{FF2B5EF4-FFF2-40B4-BE49-F238E27FC236}">
                  <a16:creationId xmlns:a16="http://schemas.microsoft.com/office/drawing/2014/main" id="{7E434F5F-B704-8F1F-AEF3-D81645B908EB}"/>
                </a:ext>
              </a:extLst>
            </p:cNvPr>
            <p:cNvSpPr txBox="1"/>
            <p:nvPr/>
          </p:nvSpPr>
          <p:spPr>
            <a:xfrm>
              <a:off x="887244" y="5771780"/>
              <a:ext cx="1330621"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170" normalizeH="0" baseline="0" noProof="0" dirty="0">
                  <a:ln>
                    <a:noFill/>
                  </a:ln>
                  <a:solidFill>
                    <a:srgbClr val="384951"/>
                  </a:solidFill>
                  <a:effectLst/>
                  <a:uLnTx/>
                  <a:uFillTx/>
                  <a:latin typeface="Arial" panose="020B0604020202020204"/>
                  <a:ea typeface="+mn-ea"/>
                  <a:cs typeface="+mn-cs"/>
                </a:rPr>
                <a:t>DISK SPACE</a:t>
              </a:r>
            </a:p>
          </p:txBody>
        </p:sp>
        <p:sp>
          <p:nvSpPr>
            <p:cNvPr id="35" name="Freeform 35">
              <a:extLst>
                <a:ext uri="{FF2B5EF4-FFF2-40B4-BE49-F238E27FC236}">
                  <a16:creationId xmlns:a16="http://schemas.microsoft.com/office/drawing/2014/main" id="{A463175C-0DC7-41F6-CBA8-56E228DFC1CA}"/>
                </a:ext>
              </a:extLst>
            </p:cNvPr>
            <p:cNvSpPr/>
            <p:nvPr/>
          </p:nvSpPr>
          <p:spPr>
            <a:xfrm>
              <a:off x="572497" y="5785403"/>
              <a:ext cx="227048" cy="249753"/>
            </a:xfrm>
            <a:custGeom>
              <a:avLst/>
              <a:gdLst>
                <a:gd name="connsiteX0" fmla="*/ 155448 w 304800"/>
                <a:gd name="connsiteY0" fmla="*/ 18288 h 335280"/>
                <a:gd name="connsiteX1" fmla="*/ 18288 w 304800"/>
                <a:gd name="connsiteY1" fmla="*/ 79248 h 335280"/>
                <a:gd name="connsiteX2" fmla="*/ 18288 w 304800"/>
                <a:gd name="connsiteY2" fmla="*/ 262128 h 335280"/>
                <a:gd name="connsiteX3" fmla="*/ 155448 w 304800"/>
                <a:gd name="connsiteY3" fmla="*/ 323088 h 335280"/>
                <a:gd name="connsiteX4" fmla="*/ 292608 w 304800"/>
                <a:gd name="connsiteY4" fmla="*/ 262128 h 335280"/>
                <a:gd name="connsiteX5" fmla="*/ 292608 w 304800"/>
                <a:gd name="connsiteY5" fmla="*/ 79248 h 335280"/>
                <a:gd name="connsiteX6" fmla="*/ 155448 w 304800"/>
                <a:gd name="connsiteY6" fmla="*/ 18288 h 335280"/>
                <a:gd name="connsiteX7" fmla="*/ 262128 w 304800"/>
                <a:gd name="connsiteY7" fmla="*/ 262128 h 335280"/>
                <a:gd name="connsiteX8" fmla="*/ 155448 w 304800"/>
                <a:gd name="connsiteY8" fmla="*/ 292608 h 335280"/>
                <a:gd name="connsiteX9" fmla="*/ 48768 w 304800"/>
                <a:gd name="connsiteY9" fmla="*/ 262128 h 335280"/>
                <a:gd name="connsiteX10" fmla="*/ 48768 w 304800"/>
                <a:gd name="connsiteY10" fmla="*/ 240792 h 335280"/>
                <a:gd name="connsiteX11" fmla="*/ 155448 w 304800"/>
                <a:gd name="connsiteY11" fmla="*/ 262128 h 335280"/>
                <a:gd name="connsiteX12" fmla="*/ 262128 w 304800"/>
                <a:gd name="connsiteY12" fmla="*/ 240792 h 335280"/>
                <a:gd name="connsiteX13" fmla="*/ 262128 w 304800"/>
                <a:gd name="connsiteY13" fmla="*/ 262128 h 335280"/>
                <a:gd name="connsiteX14" fmla="*/ 262128 w 304800"/>
                <a:gd name="connsiteY14" fmla="*/ 201168 h 335280"/>
                <a:gd name="connsiteX15" fmla="*/ 155448 w 304800"/>
                <a:gd name="connsiteY15" fmla="*/ 231648 h 335280"/>
                <a:gd name="connsiteX16" fmla="*/ 48768 w 304800"/>
                <a:gd name="connsiteY16" fmla="*/ 201168 h 335280"/>
                <a:gd name="connsiteX17" fmla="*/ 48768 w 304800"/>
                <a:gd name="connsiteY17" fmla="*/ 179832 h 335280"/>
                <a:gd name="connsiteX18" fmla="*/ 155448 w 304800"/>
                <a:gd name="connsiteY18" fmla="*/ 201168 h 335280"/>
                <a:gd name="connsiteX19" fmla="*/ 262128 w 304800"/>
                <a:gd name="connsiteY19" fmla="*/ 179832 h 335280"/>
                <a:gd name="connsiteX20" fmla="*/ 262128 w 304800"/>
                <a:gd name="connsiteY20" fmla="*/ 201168 h 335280"/>
                <a:gd name="connsiteX21" fmla="*/ 262128 w 304800"/>
                <a:gd name="connsiteY21" fmla="*/ 140208 h 335280"/>
                <a:gd name="connsiteX22" fmla="*/ 155448 w 304800"/>
                <a:gd name="connsiteY22" fmla="*/ 170688 h 335280"/>
                <a:gd name="connsiteX23" fmla="*/ 48768 w 304800"/>
                <a:gd name="connsiteY23" fmla="*/ 140208 h 335280"/>
                <a:gd name="connsiteX24" fmla="*/ 48768 w 304800"/>
                <a:gd name="connsiteY24" fmla="*/ 118872 h 335280"/>
                <a:gd name="connsiteX25" fmla="*/ 155448 w 304800"/>
                <a:gd name="connsiteY25" fmla="*/ 140208 h 335280"/>
                <a:gd name="connsiteX26" fmla="*/ 262128 w 304800"/>
                <a:gd name="connsiteY26" fmla="*/ 118872 h 335280"/>
                <a:gd name="connsiteX27" fmla="*/ 262128 w 304800"/>
                <a:gd name="connsiteY27" fmla="*/ 140208 h 335280"/>
                <a:gd name="connsiteX28" fmla="*/ 155448 w 304800"/>
                <a:gd name="connsiteY28" fmla="*/ 109728 h 335280"/>
                <a:gd name="connsiteX29" fmla="*/ 48768 w 304800"/>
                <a:gd name="connsiteY29" fmla="*/ 79248 h 335280"/>
                <a:gd name="connsiteX30" fmla="*/ 155448 w 304800"/>
                <a:gd name="connsiteY30" fmla="*/ 48768 h 335280"/>
                <a:gd name="connsiteX31" fmla="*/ 262128 w 304800"/>
                <a:gd name="connsiteY31" fmla="*/ 79248 h 335280"/>
                <a:gd name="connsiteX32" fmla="*/ 155448 w 304800"/>
                <a:gd name="connsiteY32" fmla="*/ 109728 h 335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04800" h="335280">
                  <a:moveTo>
                    <a:pt x="155448" y="18288"/>
                  </a:moveTo>
                  <a:cubicBezTo>
                    <a:pt x="86868" y="18288"/>
                    <a:pt x="18288" y="39624"/>
                    <a:pt x="18288" y="79248"/>
                  </a:cubicBezTo>
                  <a:lnTo>
                    <a:pt x="18288" y="262128"/>
                  </a:lnTo>
                  <a:cubicBezTo>
                    <a:pt x="18288" y="301752"/>
                    <a:pt x="86868" y="323088"/>
                    <a:pt x="155448" y="323088"/>
                  </a:cubicBezTo>
                  <a:cubicBezTo>
                    <a:pt x="224028" y="323088"/>
                    <a:pt x="292608" y="301752"/>
                    <a:pt x="292608" y="262128"/>
                  </a:cubicBezTo>
                  <a:lnTo>
                    <a:pt x="292608" y="79248"/>
                  </a:lnTo>
                  <a:cubicBezTo>
                    <a:pt x="292608" y="39624"/>
                    <a:pt x="224028" y="18288"/>
                    <a:pt x="155448" y="18288"/>
                  </a:cubicBezTo>
                  <a:close/>
                  <a:moveTo>
                    <a:pt x="262128" y="262128"/>
                  </a:moveTo>
                  <a:cubicBezTo>
                    <a:pt x="262128" y="271272"/>
                    <a:pt x="224028" y="292608"/>
                    <a:pt x="155448" y="292608"/>
                  </a:cubicBezTo>
                  <a:cubicBezTo>
                    <a:pt x="86868" y="292608"/>
                    <a:pt x="48768" y="271272"/>
                    <a:pt x="48768" y="262128"/>
                  </a:cubicBezTo>
                  <a:lnTo>
                    <a:pt x="48768" y="240792"/>
                  </a:lnTo>
                  <a:cubicBezTo>
                    <a:pt x="74676" y="254508"/>
                    <a:pt x="115824" y="262128"/>
                    <a:pt x="155448" y="262128"/>
                  </a:cubicBezTo>
                  <a:cubicBezTo>
                    <a:pt x="195072" y="262128"/>
                    <a:pt x="236220" y="254508"/>
                    <a:pt x="262128" y="240792"/>
                  </a:cubicBezTo>
                  <a:lnTo>
                    <a:pt x="262128" y="262128"/>
                  </a:lnTo>
                  <a:close/>
                  <a:moveTo>
                    <a:pt x="262128" y="201168"/>
                  </a:moveTo>
                  <a:cubicBezTo>
                    <a:pt x="262128" y="210312"/>
                    <a:pt x="224028" y="231648"/>
                    <a:pt x="155448" y="231648"/>
                  </a:cubicBezTo>
                  <a:cubicBezTo>
                    <a:pt x="86868" y="231648"/>
                    <a:pt x="48768" y="210312"/>
                    <a:pt x="48768" y="201168"/>
                  </a:cubicBezTo>
                  <a:lnTo>
                    <a:pt x="48768" y="179832"/>
                  </a:lnTo>
                  <a:cubicBezTo>
                    <a:pt x="74676" y="193548"/>
                    <a:pt x="115824" y="201168"/>
                    <a:pt x="155448" y="201168"/>
                  </a:cubicBezTo>
                  <a:cubicBezTo>
                    <a:pt x="195072" y="201168"/>
                    <a:pt x="236220" y="193548"/>
                    <a:pt x="262128" y="179832"/>
                  </a:cubicBezTo>
                  <a:lnTo>
                    <a:pt x="262128" y="201168"/>
                  </a:lnTo>
                  <a:close/>
                  <a:moveTo>
                    <a:pt x="262128" y="140208"/>
                  </a:moveTo>
                  <a:cubicBezTo>
                    <a:pt x="262128" y="149352"/>
                    <a:pt x="224028" y="170688"/>
                    <a:pt x="155448" y="170688"/>
                  </a:cubicBezTo>
                  <a:cubicBezTo>
                    <a:pt x="86868" y="170688"/>
                    <a:pt x="48768" y="149352"/>
                    <a:pt x="48768" y="140208"/>
                  </a:cubicBezTo>
                  <a:lnTo>
                    <a:pt x="48768" y="118872"/>
                  </a:lnTo>
                  <a:cubicBezTo>
                    <a:pt x="74676" y="132588"/>
                    <a:pt x="115824" y="140208"/>
                    <a:pt x="155448" y="140208"/>
                  </a:cubicBezTo>
                  <a:cubicBezTo>
                    <a:pt x="195072" y="140208"/>
                    <a:pt x="236220" y="132588"/>
                    <a:pt x="262128" y="118872"/>
                  </a:cubicBezTo>
                  <a:lnTo>
                    <a:pt x="262128" y="140208"/>
                  </a:lnTo>
                  <a:close/>
                  <a:moveTo>
                    <a:pt x="155448" y="109728"/>
                  </a:moveTo>
                  <a:cubicBezTo>
                    <a:pt x="86868" y="109728"/>
                    <a:pt x="48768" y="88392"/>
                    <a:pt x="48768" y="79248"/>
                  </a:cubicBezTo>
                  <a:cubicBezTo>
                    <a:pt x="48768" y="70104"/>
                    <a:pt x="86868" y="48768"/>
                    <a:pt x="155448" y="48768"/>
                  </a:cubicBezTo>
                  <a:cubicBezTo>
                    <a:pt x="224028" y="48768"/>
                    <a:pt x="262128" y="70104"/>
                    <a:pt x="262128" y="79248"/>
                  </a:cubicBezTo>
                  <a:cubicBezTo>
                    <a:pt x="262128" y="88392"/>
                    <a:pt x="224028" y="109728"/>
                    <a:pt x="155448" y="109728"/>
                  </a:cubicBezTo>
                  <a:close/>
                </a:path>
              </a:pathLst>
            </a:custGeom>
            <a:solidFill>
              <a:schemeClr val="accent3"/>
            </a:solidFill>
            <a:ln w="152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aphicFrame>
        <p:nvGraphicFramePr>
          <p:cNvPr id="36" name="Content Placeholder 4">
            <a:extLst>
              <a:ext uri="{FF2B5EF4-FFF2-40B4-BE49-F238E27FC236}">
                <a16:creationId xmlns:a16="http://schemas.microsoft.com/office/drawing/2014/main" id="{313CD5BF-8C8B-0B71-484D-FFFF54553B28}"/>
              </a:ext>
            </a:extLst>
          </p:cNvPr>
          <p:cNvGraphicFramePr>
            <a:graphicFrameLocks/>
          </p:cNvGraphicFramePr>
          <p:nvPr/>
        </p:nvGraphicFramePr>
        <p:xfrm>
          <a:off x="2521986" y="1112281"/>
          <a:ext cx="9264337" cy="6753186"/>
        </p:xfrm>
        <a:graphic>
          <a:graphicData uri="http://schemas.openxmlformats.org/drawingml/2006/table">
            <a:tbl>
              <a:tblPr>
                <a:tableStyleId>{9DCAF9ED-07DC-4A11-8D7F-57B35C25682E}</a:tableStyleId>
              </a:tblPr>
              <a:tblGrid>
                <a:gridCol w="2772097">
                  <a:extLst>
                    <a:ext uri="{9D8B030D-6E8A-4147-A177-3AD203B41FA5}">
                      <a16:colId xmlns:a16="http://schemas.microsoft.com/office/drawing/2014/main" val="2659564971"/>
                    </a:ext>
                  </a:extLst>
                </a:gridCol>
                <a:gridCol w="2514600">
                  <a:extLst>
                    <a:ext uri="{9D8B030D-6E8A-4147-A177-3AD203B41FA5}">
                      <a16:colId xmlns:a16="http://schemas.microsoft.com/office/drawing/2014/main" val="1023460423"/>
                    </a:ext>
                  </a:extLst>
                </a:gridCol>
                <a:gridCol w="3977640">
                  <a:extLst>
                    <a:ext uri="{9D8B030D-6E8A-4147-A177-3AD203B41FA5}">
                      <a16:colId xmlns:a16="http://schemas.microsoft.com/office/drawing/2014/main" val="1354179944"/>
                    </a:ext>
                  </a:extLst>
                </a:gridCol>
              </a:tblGrid>
              <a:tr h="292608">
                <a:tc>
                  <a:txBody>
                    <a:bodyPr/>
                    <a:lstStyle/>
                    <a:p>
                      <a:pPr algn="l" fontAlgn="ctr"/>
                      <a:r>
                        <a:rPr lang="en-US" sz="1200" u="none" strike="noStrike" dirty="0">
                          <a:solidFill>
                            <a:schemeClr val="tx1"/>
                          </a:solidFill>
                          <a:effectLst/>
                          <a:latin typeface="+mn-lt"/>
                        </a:rPr>
                        <a:t>Total Users</a:t>
                      </a:r>
                      <a:endParaRPr lang="en-US" sz="1200" b="0" i="0" u="none" strike="noStrike" dirty="0">
                        <a:solidFill>
                          <a:schemeClr val="tx1"/>
                        </a:solidFill>
                        <a:effectLst/>
                        <a:latin typeface="+mn-lt"/>
                      </a:endParaRP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tc>
                  <a:txBody>
                    <a:bodyPr/>
                    <a:lstStyle/>
                    <a:p>
                      <a:pPr algn="l" fontAlgn="ctr">
                        <a:defRPr sz="1200">
                          <a:solidFill>
                            <a:schemeClr val="tx1"/>
                          </a:solidFill>
                        </a:defRPr>
                      </a:pPr>
                      <a:r>
                        <a:rPr lang="en-US" sz="1200" b="1" dirty="0">
                          <a:solidFill>
                            <a:schemeClr val="tx2"/>
                          </a:solidFill>
                          <a:latin typeface="+mn-lt"/>
                        </a:rPr>
                        <a:t>{{</a:t>
                      </a:r>
                      <a:r>
                        <a:rPr lang="en-US" sz="1200" b="1" dirty="0" err="1">
                          <a:solidFill>
                            <a:schemeClr val="tx2"/>
                          </a:solidFill>
                          <a:latin typeface="+mn-lt"/>
                        </a:rPr>
                        <a:t>val:vhc</a:t>
                      </a:r>
                      <a:r>
                        <a:rPr lang="en-US" sz="1200" b="1" dirty="0">
                          <a:solidFill>
                            <a:schemeClr val="tx2"/>
                          </a:solidFill>
                          <a:latin typeface="+mn-lt"/>
                        </a:rPr>
                        <a:t>--</a:t>
                      </a:r>
                      <a:r>
                        <a:rPr lang="en-US" sz="1200" b="1" dirty="0" err="1">
                          <a:solidFill>
                            <a:schemeClr val="tx2"/>
                          </a:solidFill>
                          <a:latin typeface="+mn-lt"/>
                        </a:rPr>
                        <a:t>user_counts.csv</a:t>
                      </a:r>
                      <a:r>
                        <a:rPr lang="en-US" sz="1200" b="1" dirty="0">
                          <a:solidFill>
                            <a:schemeClr val="tx2"/>
                          </a:solidFill>
                          <a:latin typeface="+mn-lt"/>
                        </a:rPr>
                        <a:t>[1:2]}}</a:t>
                      </a:r>
                      <a:endParaRPr sz="1200" b="1" dirty="0">
                        <a:solidFill>
                          <a:schemeClr val="tx2"/>
                        </a:solidFill>
                        <a:latin typeface="+mn-lt"/>
                      </a:endParaRP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tc rowSpan="2">
                  <a:txBody>
                    <a:bodyPr/>
                    <a:lstStyle/>
                    <a:p>
                      <a:pPr algn="l" fontAlgn="ctr">
                        <a:spcAft>
                          <a:spcPts val="300"/>
                        </a:spcAft>
                        <a:defRPr sz="1200">
                          <a:solidFill>
                            <a:schemeClr val="tx1"/>
                          </a:solidFill>
                        </a:defRPr>
                      </a:pPr>
                      <a:r>
                        <a:rPr lang="en-GB" sz="900" b="1" kern="1200" dirty="0">
                          <a:solidFill>
                            <a:schemeClr val="tx1"/>
                          </a:solidFill>
                          <a:latin typeface="+mn-lt"/>
                          <a:ea typeface="+mn-ea"/>
                          <a:cs typeface="+mn-cs"/>
                        </a:rPr>
                        <a:t>Total Users </a:t>
                      </a:r>
                      <a:r>
                        <a:rPr lang="en-GB" sz="900" b="0" kern="1200" dirty="0">
                          <a:solidFill>
                            <a:schemeClr val="tx1"/>
                          </a:solidFill>
                          <a:latin typeface="+mn-lt"/>
                          <a:ea typeface="+mn-ea"/>
                          <a:cs typeface="+mn-cs"/>
                        </a:rPr>
                        <a:t>refers to the all the users who have access to the system.</a:t>
                      </a:r>
                    </a:p>
                    <a:p>
                      <a:pPr algn="l" fontAlgn="ctr">
                        <a:defRPr sz="1200">
                          <a:solidFill>
                            <a:schemeClr val="tx1"/>
                          </a:solidFill>
                        </a:defRPr>
                      </a:pPr>
                      <a:r>
                        <a:rPr lang="en-GB" sz="900" b="1" kern="1200" dirty="0">
                          <a:solidFill>
                            <a:schemeClr val="tx1"/>
                          </a:solidFill>
                          <a:latin typeface="+mn-lt"/>
                          <a:ea typeface="+mn-ea"/>
                          <a:cs typeface="+mn-cs"/>
                        </a:rPr>
                        <a:t>Active Users</a:t>
                      </a:r>
                      <a:r>
                        <a:rPr lang="en-GB" sz="900" b="0" kern="1200" dirty="0">
                          <a:solidFill>
                            <a:schemeClr val="tx1"/>
                          </a:solidFill>
                          <a:latin typeface="+mn-lt"/>
                          <a:ea typeface="+mn-ea"/>
                          <a:cs typeface="+mn-cs"/>
                        </a:rPr>
                        <a:t> represent users who are currently engaging with system within the specified timeframe.</a:t>
                      </a:r>
                      <a:endParaRPr sz="900" b="0" kern="1200" dirty="0">
                        <a:solidFill>
                          <a:schemeClr val="tx1"/>
                        </a:solidFill>
                        <a:latin typeface="+mn-lt"/>
                        <a:ea typeface="+mn-ea"/>
                        <a:cs typeface="+mn-cs"/>
                      </a:endParaRPr>
                    </a:p>
                  </a:txBody>
                  <a:tcPr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extLst>
                  <a:ext uri="{0D108BD9-81ED-4DB2-BD59-A6C34878D82A}">
                    <a16:rowId xmlns:a16="http://schemas.microsoft.com/office/drawing/2014/main" val="3863906513"/>
                  </a:ext>
                </a:extLst>
              </a:tr>
              <a:tr h="292608">
                <a:tc>
                  <a:txBody>
                    <a:bodyPr/>
                    <a:lstStyle/>
                    <a:p>
                      <a:pPr marL="0" algn="l" defTabSz="914400" rtl="0" eaLnBrk="1" fontAlgn="ctr" latinLnBrk="0" hangingPunct="1"/>
                      <a:r>
                        <a:rPr lang="en-US" sz="1200" u="none" strike="noStrike" kern="1200" dirty="0">
                          <a:solidFill>
                            <a:schemeClr val="tx1"/>
                          </a:solidFill>
                          <a:effectLst/>
                          <a:latin typeface="+mn-lt"/>
                          <a:ea typeface="+mn-ea"/>
                          <a:cs typeface="+mn-cs"/>
                        </a:rPr>
                        <a:t>Active Users</a:t>
                      </a: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A5DAFF"/>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sz="1200">
                          <a:solidFill>
                            <a:schemeClr val="tx1"/>
                          </a:solidFill>
                        </a:defRPr>
                      </a:pPr>
                      <a:r>
                        <a:rPr lang="en-US" sz="1200" b="1" dirty="0">
                          <a:solidFill>
                            <a:schemeClr val="tx2"/>
                          </a:solidFill>
                          <a:latin typeface="+mn-lt"/>
                        </a:rPr>
                        <a:t>{{</a:t>
                      </a:r>
                      <a:r>
                        <a:rPr lang="en-US" sz="1200" b="1" dirty="0" err="1">
                          <a:solidFill>
                            <a:schemeClr val="tx2"/>
                          </a:solidFill>
                          <a:latin typeface="+mn-lt"/>
                        </a:rPr>
                        <a:t>val:vhc</a:t>
                      </a:r>
                      <a:r>
                        <a:rPr lang="en-US" sz="1200" b="1" dirty="0">
                          <a:solidFill>
                            <a:schemeClr val="tx2"/>
                          </a:solidFill>
                          <a:latin typeface="+mn-lt"/>
                        </a:rPr>
                        <a:t>--</a:t>
                      </a:r>
                      <a:r>
                        <a:rPr lang="en-US" sz="1200" b="1" dirty="0" err="1">
                          <a:solidFill>
                            <a:schemeClr val="tx2"/>
                          </a:solidFill>
                          <a:latin typeface="+mn-lt"/>
                        </a:rPr>
                        <a:t>user_counts.csv</a:t>
                      </a:r>
                      <a:r>
                        <a:rPr lang="en-US" sz="1200" b="1" dirty="0">
                          <a:solidFill>
                            <a:schemeClr val="tx2"/>
                          </a:solidFill>
                          <a:latin typeface="+mn-lt"/>
                        </a:rPr>
                        <a:t>[1:3]}}</a:t>
                      </a: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A5DAFF"/>
                    </a:solidFill>
                  </a:tcPr>
                </a:tc>
                <a:tc vMerge="1">
                  <a:txBody>
                    <a:bodyPr/>
                    <a:lstStyle/>
                    <a:p>
                      <a:pPr marL="0" marR="0" lvl="0" indent="0" algn="l" defTabSz="914400" rtl="0" eaLnBrk="1" fontAlgn="ctr" latinLnBrk="0" hangingPunct="1">
                        <a:lnSpc>
                          <a:spcPct val="100000"/>
                        </a:lnSpc>
                        <a:spcBef>
                          <a:spcPts val="0"/>
                        </a:spcBef>
                        <a:spcAft>
                          <a:spcPts val="0"/>
                        </a:spcAft>
                        <a:buClrTx/>
                        <a:buSzTx/>
                        <a:buFontTx/>
                        <a:buNone/>
                        <a:tabLst/>
                        <a:defRPr sz="1200">
                          <a:solidFill>
                            <a:schemeClr val="tx1"/>
                          </a:solidFill>
                        </a:defRPr>
                      </a:pPr>
                      <a:endParaRPr lang="en-US" sz="1200" b="1" dirty="0">
                        <a:solidFill>
                          <a:schemeClr val="tx2"/>
                        </a:solidFill>
                        <a:latin typeface="+mn-lt"/>
                      </a:endParaRPr>
                    </a:p>
                  </a:txBody>
                  <a:tcPr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39126164"/>
                  </a:ext>
                </a:extLst>
              </a:tr>
              <a:tr h="292608">
                <a:tc>
                  <a:txBody>
                    <a:bodyPr/>
                    <a:lstStyle/>
                    <a:p>
                      <a:pPr algn="l" fontAlgn="b"/>
                      <a:r>
                        <a:rPr lang="en-US" sz="1200" u="none" strike="noStrike" dirty="0">
                          <a:solidFill>
                            <a:schemeClr val="tx1"/>
                          </a:solidFill>
                          <a:effectLst/>
                          <a:latin typeface="+mn-lt"/>
                        </a:rPr>
                        <a:t>Tables</a:t>
                      </a:r>
                      <a:endParaRPr lang="en-US" sz="1200" b="0" i="0" u="none" strike="noStrike" dirty="0">
                        <a:solidFill>
                          <a:schemeClr val="tx1"/>
                        </a:solidFill>
                        <a:effectLst/>
                        <a:latin typeface="+mn-lt"/>
                      </a:endParaRP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defRPr sz="1200">
                          <a:solidFill>
                            <a:schemeClr val="tx1"/>
                          </a:solidFill>
                        </a:defRPr>
                      </a:pPr>
                      <a:r>
                        <a:rPr lang="en-US" sz="1200" b="1" dirty="0">
                          <a:solidFill>
                            <a:schemeClr val="tx2"/>
                          </a:solidFill>
                          <a:latin typeface="+mn-lt"/>
                        </a:rPr>
                        <a:t>{{</a:t>
                      </a:r>
                      <a:r>
                        <a:rPr lang="en-US" sz="1200" b="1" dirty="0" err="1">
                          <a:solidFill>
                            <a:schemeClr val="tx2"/>
                          </a:solidFill>
                          <a:latin typeface="+mn-lt"/>
                        </a:rPr>
                        <a:t>val:vhc</a:t>
                      </a:r>
                      <a:r>
                        <a:rPr lang="en-US" sz="1200" b="1" dirty="0">
                          <a:solidFill>
                            <a:schemeClr val="tx2"/>
                          </a:solidFill>
                          <a:latin typeface="+mn-lt"/>
                        </a:rPr>
                        <a:t>--</a:t>
                      </a:r>
                      <a:r>
                        <a:rPr lang="en-US" sz="1200" b="1" dirty="0" err="1">
                          <a:solidFill>
                            <a:schemeClr val="tx2"/>
                          </a:solidFill>
                          <a:latin typeface="+mn-lt"/>
                        </a:rPr>
                        <a:t>object_counts.csv</a:t>
                      </a:r>
                      <a:r>
                        <a:rPr lang="en-US" sz="1200" b="1" dirty="0">
                          <a:solidFill>
                            <a:schemeClr val="tx2"/>
                          </a:solidFill>
                          <a:latin typeface="+mn-lt"/>
                        </a:rPr>
                        <a:t>[1:2]}}</a:t>
                      </a:r>
                      <a:endParaRPr sz="1200" b="1" dirty="0">
                        <a:solidFill>
                          <a:schemeClr val="tx2"/>
                        </a:solidFill>
                        <a:latin typeface="+mn-lt"/>
                      </a:endParaRP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4">
                  <a:txBody>
                    <a:bodyPr/>
                    <a:lstStyle/>
                    <a:p>
                      <a:pPr marL="0" marR="0" lvl="0" indent="0" algn="l" defTabSz="914400" rtl="0" eaLnBrk="1" fontAlgn="b" latinLnBrk="0" hangingPunct="1">
                        <a:lnSpc>
                          <a:spcPct val="100000"/>
                        </a:lnSpc>
                        <a:spcBef>
                          <a:spcPts val="0"/>
                        </a:spcBef>
                        <a:spcAft>
                          <a:spcPts val="600"/>
                        </a:spcAft>
                        <a:buClrTx/>
                        <a:buSzTx/>
                        <a:buFontTx/>
                        <a:buNone/>
                        <a:tabLst/>
                        <a:defRPr sz="1200">
                          <a:solidFill>
                            <a:schemeClr val="tx1"/>
                          </a:solidFill>
                        </a:defRPr>
                      </a:pPr>
                      <a:r>
                        <a:rPr lang="en-US" sz="1100" b="1" kern="1200" dirty="0">
                          <a:solidFill>
                            <a:schemeClr val="tx1"/>
                          </a:solidFill>
                          <a:latin typeface="+mn-lt"/>
                          <a:ea typeface="+mn-ea"/>
                          <a:cs typeface="+mn-cs"/>
                        </a:rPr>
                        <a:t>Program </a:t>
                      </a:r>
                      <a:r>
                        <a:rPr lang="en-US" sz="1100" b="0" kern="1200" dirty="0">
                          <a:solidFill>
                            <a:schemeClr val="tx1"/>
                          </a:solidFill>
                          <a:latin typeface="+mn-lt"/>
                          <a:ea typeface="+mn-ea"/>
                          <a:cs typeface="+mn-cs"/>
                        </a:rPr>
                        <a:t>is the count of Stored Procedures, Macros, Triggers, User-Defined Data Type, etc.</a:t>
                      </a:r>
                      <a:endParaRPr lang="en-US" sz="1100" b="1" kern="1200" dirty="0">
                        <a:solidFill>
                          <a:schemeClr val="tx1"/>
                        </a:solidFill>
                        <a:latin typeface="+mn-lt"/>
                        <a:ea typeface="+mn-ea"/>
                        <a:cs typeface="+mn-cs"/>
                      </a:endParaRPr>
                    </a:p>
                    <a:p>
                      <a:pPr marL="0" marR="0" lvl="0" indent="0" algn="l" defTabSz="914400" rtl="0" eaLnBrk="1" fontAlgn="b" latinLnBrk="0" hangingPunct="1">
                        <a:lnSpc>
                          <a:spcPct val="100000"/>
                        </a:lnSpc>
                        <a:spcBef>
                          <a:spcPts val="0"/>
                        </a:spcBef>
                        <a:spcAft>
                          <a:spcPts val="0"/>
                        </a:spcAft>
                        <a:buClrTx/>
                        <a:buSzTx/>
                        <a:buFontTx/>
                        <a:buNone/>
                        <a:tabLst/>
                        <a:defRPr sz="1200">
                          <a:solidFill>
                            <a:schemeClr val="tx1"/>
                          </a:solidFill>
                        </a:defRPr>
                      </a:pPr>
                      <a:r>
                        <a:rPr lang="en-US" sz="1100" b="1" kern="1200" dirty="0">
                          <a:solidFill>
                            <a:schemeClr val="tx1"/>
                          </a:solidFill>
                          <a:latin typeface="+mn-lt"/>
                          <a:ea typeface="+mn-ea"/>
                          <a:cs typeface="+mn-cs"/>
                        </a:rPr>
                        <a:t>Other</a:t>
                      </a:r>
                      <a:r>
                        <a:rPr lang="en-US" sz="1100" kern="1200" dirty="0">
                          <a:solidFill>
                            <a:schemeClr val="tx1"/>
                          </a:solidFill>
                          <a:latin typeface="+mn-lt"/>
                          <a:ea typeface="+mn-ea"/>
                          <a:cs typeface="+mn-cs"/>
                        </a:rPr>
                        <a:t> is the count of different types of functions, indexes, journals, schema objects, etc.</a:t>
                      </a:r>
                    </a:p>
                  </a:txBody>
                  <a:tcPr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300813"/>
                  </a:ext>
                </a:extLst>
              </a:tr>
              <a:tr h="292608">
                <a:tc>
                  <a:txBody>
                    <a:bodyPr/>
                    <a:lstStyle/>
                    <a:p>
                      <a:pPr algn="l" fontAlgn="b"/>
                      <a:r>
                        <a:rPr lang="en-US" sz="1200" u="none" strike="noStrike" dirty="0">
                          <a:solidFill>
                            <a:schemeClr val="tx1"/>
                          </a:solidFill>
                          <a:effectLst/>
                          <a:latin typeface="+mn-lt"/>
                        </a:rPr>
                        <a:t>Views</a:t>
                      </a:r>
                      <a:endParaRPr lang="en-US" sz="1200" b="0" i="0" u="none" strike="noStrike" dirty="0">
                        <a:solidFill>
                          <a:schemeClr val="tx1"/>
                        </a:solidFill>
                        <a:effectLst/>
                        <a:latin typeface="+mn-lt"/>
                      </a:endParaRP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defRPr sz="1200">
                          <a:solidFill>
                            <a:schemeClr val="tx1"/>
                          </a:solidFill>
                        </a:defRPr>
                      </a:pPr>
                      <a:r>
                        <a:rPr lang="en-US" sz="1200" b="1" dirty="0">
                          <a:solidFill>
                            <a:schemeClr val="tx2"/>
                          </a:solidFill>
                          <a:latin typeface="+mn-lt"/>
                        </a:rPr>
                        <a:t>{{</a:t>
                      </a:r>
                      <a:r>
                        <a:rPr lang="en-US" sz="1200" b="1" dirty="0" err="1">
                          <a:solidFill>
                            <a:schemeClr val="tx2"/>
                          </a:solidFill>
                          <a:latin typeface="+mn-lt"/>
                        </a:rPr>
                        <a:t>val:vhc</a:t>
                      </a:r>
                      <a:r>
                        <a:rPr lang="en-US" sz="1200" b="1" dirty="0">
                          <a:solidFill>
                            <a:schemeClr val="tx2"/>
                          </a:solidFill>
                          <a:latin typeface="+mn-lt"/>
                        </a:rPr>
                        <a:t>--</a:t>
                      </a:r>
                      <a:r>
                        <a:rPr lang="en-US" sz="1200" b="1" dirty="0" err="1">
                          <a:solidFill>
                            <a:schemeClr val="tx2"/>
                          </a:solidFill>
                          <a:latin typeface="+mn-lt"/>
                        </a:rPr>
                        <a:t>object_counts.csv</a:t>
                      </a:r>
                      <a:r>
                        <a:rPr lang="en-US" sz="1200" b="1" dirty="0">
                          <a:solidFill>
                            <a:schemeClr val="tx2"/>
                          </a:solidFill>
                          <a:latin typeface="+mn-lt"/>
                        </a:rPr>
                        <a:t>[1:3]}}</a:t>
                      </a: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l" fontAlgn="b">
                        <a:defRPr sz="1200">
                          <a:solidFill>
                            <a:schemeClr val="tx1"/>
                          </a:solidFill>
                        </a:defRPr>
                      </a:pPr>
                      <a:endParaRPr lang="en-US" sz="1200" b="1" dirty="0">
                        <a:solidFill>
                          <a:schemeClr val="tx2"/>
                        </a:solidFill>
                        <a:latin typeface="+mn-lt"/>
                      </a:endParaRP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94540709"/>
                  </a:ext>
                </a:extLst>
              </a:tr>
              <a:tr h="292608">
                <a:tc>
                  <a:txBody>
                    <a:bodyPr/>
                    <a:lstStyle/>
                    <a:p>
                      <a:pPr algn="l" fontAlgn="b"/>
                      <a:r>
                        <a:rPr lang="en-US" sz="1200" u="none" strike="noStrike" dirty="0">
                          <a:solidFill>
                            <a:schemeClr val="tx1"/>
                          </a:solidFill>
                          <a:effectLst/>
                          <a:latin typeface="+mn-lt"/>
                        </a:rPr>
                        <a:t>Programs</a:t>
                      </a:r>
                      <a:endParaRPr lang="en-US" sz="1200" b="0" i="0" u="none" strike="noStrike" dirty="0">
                        <a:solidFill>
                          <a:schemeClr val="tx1"/>
                        </a:solidFill>
                        <a:effectLst/>
                        <a:latin typeface="+mn-lt"/>
                      </a:endParaRP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defRPr sz="1200">
                          <a:solidFill>
                            <a:schemeClr val="tx1"/>
                          </a:solidFill>
                        </a:defRPr>
                      </a:pPr>
                      <a:r>
                        <a:rPr lang="en-US" sz="1200" b="1" dirty="0">
                          <a:solidFill>
                            <a:schemeClr val="tx2"/>
                          </a:solidFill>
                          <a:latin typeface="+mn-lt"/>
                        </a:rPr>
                        <a:t>{{</a:t>
                      </a:r>
                      <a:r>
                        <a:rPr lang="en-US" sz="1200" b="1" dirty="0" err="1">
                          <a:solidFill>
                            <a:schemeClr val="tx2"/>
                          </a:solidFill>
                          <a:latin typeface="+mn-lt"/>
                        </a:rPr>
                        <a:t>val:vhc</a:t>
                      </a:r>
                      <a:r>
                        <a:rPr lang="en-US" sz="1200" b="1" dirty="0">
                          <a:solidFill>
                            <a:schemeClr val="tx2"/>
                          </a:solidFill>
                          <a:latin typeface="+mn-lt"/>
                        </a:rPr>
                        <a:t>--</a:t>
                      </a:r>
                      <a:r>
                        <a:rPr lang="en-US" sz="1200" b="1" dirty="0" err="1">
                          <a:solidFill>
                            <a:schemeClr val="tx2"/>
                          </a:solidFill>
                          <a:latin typeface="+mn-lt"/>
                        </a:rPr>
                        <a:t>object_counts.csv</a:t>
                      </a:r>
                      <a:r>
                        <a:rPr lang="en-US" sz="1200" b="1" dirty="0">
                          <a:solidFill>
                            <a:schemeClr val="tx2"/>
                          </a:solidFill>
                          <a:latin typeface="+mn-lt"/>
                        </a:rPr>
                        <a:t>[1:4]}}</a:t>
                      </a: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l" fontAlgn="b">
                        <a:defRPr sz="1200">
                          <a:solidFill>
                            <a:schemeClr val="tx1"/>
                          </a:solidFill>
                        </a:defRPr>
                      </a:pPr>
                      <a:endParaRPr lang="en-US" sz="1200" b="1" dirty="0">
                        <a:solidFill>
                          <a:schemeClr val="tx2"/>
                        </a:solidFill>
                        <a:latin typeface="+mn-lt"/>
                      </a:endParaRP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495082765"/>
                  </a:ext>
                </a:extLst>
              </a:tr>
              <a:tr h="292608">
                <a:tc>
                  <a:txBody>
                    <a:bodyPr/>
                    <a:lstStyle/>
                    <a:p>
                      <a:pPr algn="l" fontAlgn="b"/>
                      <a:r>
                        <a:rPr lang="en-US" sz="1200" u="none" strike="noStrike" dirty="0">
                          <a:solidFill>
                            <a:schemeClr val="tx1"/>
                          </a:solidFill>
                          <a:effectLst/>
                          <a:latin typeface="+mn-lt"/>
                        </a:rPr>
                        <a:t>Other</a:t>
                      </a:r>
                      <a:endParaRPr lang="en-US" sz="1200" b="0" i="0" u="none" strike="noStrike" dirty="0">
                        <a:solidFill>
                          <a:schemeClr val="tx1"/>
                        </a:solidFill>
                        <a:effectLst/>
                        <a:latin typeface="+mn-lt"/>
                      </a:endParaRP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defRPr sz="1200">
                          <a:solidFill>
                            <a:schemeClr val="tx1"/>
                          </a:solidFill>
                        </a:defRPr>
                      </a:pPr>
                      <a:r>
                        <a:rPr lang="en-US" sz="1200" b="1" dirty="0">
                          <a:solidFill>
                            <a:schemeClr val="tx2"/>
                          </a:solidFill>
                          <a:latin typeface="+mn-lt"/>
                        </a:rPr>
                        <a:t>{{</a:t>
                      </a:r>
                      <a:r>
                        <a:rPr lang="en-US" sz="1200" b="1" dirty="0" err="1">
                          <a:solidFill>
                            <a:schemeClr val="tx2"/>
                          </a:solidFill>
                          <a:latin typeface="+mn-lt"/>
                        </a:rPr>
                        <a:t>val:vhc</a:t>
                      </a:r>
                      <a:r>
                        <a:rPr lang="en-US" sz="1200" b="1" dirty="0">
                          <a:solidFill>
                            <a:schemeClr val="tx2"/>
                          </a:solidFill>
                          <a:latin typeface="+mn-lt"/>
                        </a:rPr>
                        <a:t>--</a:t>
                      </a:r>
                      <a:r>
                        <a:rPr lang="en-US" sz="1200" b="1" dirty="0" err="1">
                          <a:solidFill>
                            <a:schemeClr val="tx2"/>
                          </a:solidFill>
                          <a:latin typeface="+mn-lt"/>
                        </a:rPr>
                        <a:t>object_counts.csv</a:t>
                      </a:r>
                      <a:r>
                        <a:rPr lang="en-US" sz="1200" b="1" dirty="0">
                          <a:solidFill>
                            <a:schemeClr val="tx2"/>
                          </a:solidFill>
                          <a:latin typeface="+mn-lt"/>
                        </a:rPr>
                        <a:t>[1:5]}}</a:t>
                      </a: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l" fontAlgn="b">
                        <a:defRPr sz="1200">
                          <a:solidFill>
                            <a:schemeClr val="tx1"/>
                          </a:solidFill>
                        </a:defRPr>
                      </a:pPr>
                      <a:endParaRPr lang="en-US" sz="1200" kern="1200" dirty="0">
                        <a:solidFill>
                          <a:schemeClr val="tx1"/>
                        </a:solidFill>
                        <a:latin typeface="+mn-lt"/>
                        <a:ea typeface="+mn-ea"/>
                        <a:cs typeface="+mn-cs"/>
                      </a:endParaRP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670154972"/>
                  </a:ext>
                </a:extLst>
              </a:tr>
              <a:tr h="292608">
                <a:tc>
                  <a:txBody>
                    <a:bodyPr/>
                    <a:lstStyle/>
                    <a:p>
                      <a:pPr algn="l" fontAlgn="b"/>
                      <a:r>
                        <a:rPr lang="en-US" sz="1200" u="none" strike="noStrike" dirty="0">
                          <a:solidFill>
                            <a:schemeClr val="tx1"/>
                          </a:solidFill>
                          <a:effectLst/>
                          <a:latin typeface="+mn-lt"/>
                        </a:rPr>
                        <a:t>Avg Statements per Second</a:t>
                      </a:r>
                      <a:endParaRPr lang="en-US" sz="1200" b="0" i="0" u="none" strike="noStrike" dirty="0">
                        <a:solidFill>
                          <a:schemeClr val="tx1"/>
                        </a:solidFill>
                        <a:effectLst/>
                        <a:latin typeface="+mn-lt"/>
                      </a:endParaRP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tc>
                  <a:txBody>
                    <a:bodyPr/>
                    <a:lstStyle/>
                    <a:p>
                      <a:pPr algn="l" fontAlgn="b">
                        <a:defRPr sz="1200">
                          <a:solidFill>
                            <a:schemeClr val="tx1"/>
                          </a:solidFill>
                        </a:defRPr>
                      </a:pPr>
                      <a:r>
                        <a:rPr lang="en-US" sz="1200" b="1" dirty="0">
                          <a:solidFill>
                            <a:schemeClr val="tx2"/>
                          </a:solidFill>
                          <a:latin typeface="+mn-lt"/>
                        </a:rPr>
                        <a:t>{{</a:t>
                      </a:r>
                      <a:r>
                        <a:rPr lang="en-US" sz="1200" b="1" dirty="0" err="1">
                          <a:solidFill>
                            <a:schemeClr val="tx2"/>
                          </a:solidFill>
                          <a:latin typeface="+mn-lt"/>
                        </a:rPr>
                        <a:t>val:vhc</a:t>
                      </a:r>
                      <a:r>
                        <a:rPr lang="en-US" sz="1200" b="1" dirty="0">
                          <a:solidFill>
                            <a:schemeClr val="tx2"/>
                          </a:solidFill>
                          <a:latin typeface="+mn-lt"/>
                        </a:rPr>
                        <a:t>--</a:t>
                      </a:r>
                      <a:r>
                        <a:rPr lang="en-US" sz="1200" b="1" dirty="0" err="1">
                          <a:solidFill>
                            <a:schemeClr val="tx2"/>
                          </a:solidFill>
                          <a:latin typeface="+mn-lt"/>
                        </a:rPr>
                        <a:t>query_counts.csv</a:t>
                      </a:r>
                      <a:r>
                        <a:rPr lang="en-US" sz="1200" b="1" dirty="0">
                          <a:solidFill>
                            <a:schemeClr val="tx2"/>
                          </a:solidFill>
                          <a:latin typeface="+mn-lt"/>
                        </a:rPr>
                        <a:t>[1:4]}}</a:t>
                      </a:r>
                      <a:endParaRPr sz="1200" b="1" dirty="0">
                        <a:solidFill>
                          <a:schemeClr val="tx2"/>
                        </a:solidFill>
                        <a:latin typeface="+mn-lt"/>
                      </a:endParaRP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tc rowSpan="3">
                  <a:txBody>
                    <a:bodyPr/>
                    <a:lstStyle/>
                    <a:p>
                      <a:r>
                        <a:rPr lang="en-GB" sz="1100" b="1" dirty="0"/>
                        <a:t>Statement Count </a:t>
                      </a:r>
                      <a:r>
                        <a:rPr lang="en-GB" sz="1100" dirty="0"/>
                        <a:t>refers to the number of individual SQL statements within a single query or transaction. A query or transaction can contain multiple SQL statements, such as Begin Transaction, SELECT, INSERT, End Transaction etc.</a:t>
                      </a:r>
                      <a:endParaRPr lang="en-US" sz="1100" dirty="0"/>
                    </a:p>
                  </a:txBody>
                  <a:tcPr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extLst>
                  <a:ext uri="{0D108BD9-81ED-4DB2-BD59-A6C34878D82A}">
                    <a16:rowId xmlns:a16="http://schemas.microsoft.com/office/drawing/2014/main" val="885030858"/>
                  </a:ext>
                </a:extLst>
              </a:tr>
              <a:tr h="292608">
                <a:tc>
                  <a:txBody>
                    <a:bodyPr/>
                    <a:lstStyle/>
                    <a:p>
                      <a:pPr algn="l" fontAlgn="b"/>
                      <a:r>
                        <a:rPr lang="en-US" sz="1200" u="none" strike="noStrike" dirty="0">
                          <a:solidFill>
                            <a:schemeClr val="tx1"/>
                          </a:solidFill>
                          <a:effectLst/>
                          <a:latin typeface="+mn-lt"/>
                        </a:rPr>
                        <a:t>Avg Statements</a:t>
                      </a:r>
                      <a:r>
                        <a:rPr lang="en-US" sz="1200" b="0" i="0" u="none" strike="noStrike" dirty="0">
                          <a:solidFill>
                            <a:schemeClr val="tx1"/>
                          </a:solidFill>
                          <a:effectLst/>
                          <a:latin typeface="+mn-lt"/>
                        </a:rPr>
                        <a:t> per Day</a:t>
                      </a: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200">
                          <a:solidFill>
                            <a:schemeClr val="tx1"/>
                          </a:solidFill>
                        </a:defRPr>
                      </a:pPr>
                      <a:r>
                        <a:rPr lang="en-US" sz="1200" b="1" dirty="0">
                          <a:solidFill>
                            <a:schemeClr val="tx2"/>
                          </a:solidFill>
                          <a:latin typeface="+mn-lt"/>
                        </a:rPr>
                        <a:t>{{</a:t>
                      </a:r>
                      <a:r>
                        <a:rPr lang="en-US" sz="1200" b="1" dirty="0" err="1">
                          <a:solidFill>
                            <a:schemeClr val="tx2"/>
                          </a:solidFill>
                          <a:latin typeface="+mn-lt"/>
                        </a:rPr>
                        <a:t>val:vhc</a:t>
                      </a:r>
                      <a:r>
                        <a:rPr lang="en-US" sz="1200" b="1" dirty="0">
                          <a:solidFill>
                            <a:schemeClr val="tx2"/>
                          </a:solidFill>
                          <a:latin typeface="+mn-lt"/>
                        </a:rPr>
                        <a:t>--</a:t>
                      </a:r>
                      <a:r>
                        <a:rPr lang="en-US" sz="1200" b="1" dirty="0" err="1">
                          <a:solidFill>
                            <a:schemeClr val="tx2"/>
                          </a:solidFill>
                          <a:latin typeface="+mn-lt"/>
                        </a:rPr>
                        <a:t>query_counts.csv</a:t>
                      </a:r>
                      <a:r>
                        <a:rPr lang="en-US" sz="1200" b="1" dirty="0">
                          <a:solidFill>
                            <a:schemeClr val="tx2"/>
                          </a:solidFill>
                          <a:latin typeface="+mn-lt"/>
                        </a:rPr>
                        <a:t>[1:5]}}</a:t>
                      </a: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tc vMerge="1">
                  <a:txBody>
                    <a:bodyPr/>
                    <a:lstStyle/>
                    <a:p>
                      <a:pPr marL="0" marR="0" lvl="0" indent="0" algn="l" defTabSz="914400" rtl="0" eaLnBrk="1" fontAlgn="b" latinLnBrk="0" hangingPunct="1">
                        <a:lnSpc>
                          <a:spcPct val="100000"/>
                        </a:lnSpc>
                        <a:spcBef>
                          <a:spcPts val="0"/>
                        </a:spcBef>
                        <a:spcAft>
                          <a:spcPts val="0"/>
                        </a:spcAft>
                        <a:buClrTx/>
                        <a:buSzTx/>
                        <a:buFontTx/>
                        <a:buNone/>
                        <a:tabLst/>
                        <a:defRPr sz="1200">
                          <a:solidFill>
                            <a:schemeClr val="tx1"/>
                          </a:solidFill>
                        </a:defRPr>
                      </a:pPr>
                      <a:endParaRPr lang="en-US" sz="1200" b="1" kern="1200" dirty="0">
                        <a:solidFill>
                          <a:schemeClr val="tx2"/>
                        </a:solidFill>
                        <a:latin typeface="+mn-lt"/>
                        <a:ea typeface="+mn-ea"/>
                        <a:cs typeface="+mn-cs"/>
                      </a:endParaRP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extLst>
                  <a:ext uri="{0D108BD9-81ED-4DB2-BD59-A6C34878D82A}">
                    <a16:rowId xmlns:a16="http://schemas.microsoft.com/office/drawing/2014/main" val="170210570"/>
                  </a:ext>
                </a:extLst>
              </a:tr>
              <a:tr h="292608">
                <a:tc>
                  <a:txBody>
                    <a:bodyPr/>
                    <a:lstStyle/>
                    <a:p>
                      <a:pPr algn="l" fontAlgn="b"/>
                      <a:r>
                        <a:rPr lang="en-US" sz="1200" u="none" strike="noStrike" dirty="0">
                          <a:solidFill>
                            <a:schemeClr val="tx1"/>
                          </a:solidFill>
                          <a:effectLst/>
                          <a:latin typeface="+mn-lt"/>
                        </a:rPr>
                        <a:t>Statements per Year</a:t>
                      </a:r>
                      <a:endParaRPr lang="en-US" sz="1200" b="0" i="0" u="none" strike="noStrike" dirty="0">
                        <a:solidFill>
                          <a:schemeClr val="tx1"/>
                        </a:solidFill>
                        <a:effectLst/>
                        <a:latin typeface="+mn-lt"/>
                      </a:endParaRP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tc>
                  <a:txBody>
                    <a:bodyPr/>
                    <a:lstStyle/>
                    <a:p>
                      <a:pPr algn="l" fontAlgn="b">
                        <a:defRPr sz="1200">
                          <a:solidFill>
                            <a:schemeClr val="tx1"/>
                          </a:solidFill>
                        </a:defRPr>
                      </a:pPr>
                      <a:r>
                        <a:rPr lang="en-US" sz="1200" b="1" dirty="0">
                          <a:solidFill>
                            <a:schemeClr val="tx2"/>
                          </a:solidFill>
                          <a:latin typeface="+mn-lt"/>
                        </a:rPr>
                        <a:t>{{</a:t>
                      </a:r>
                      <a:r>
                        <a:rPr lang="en-US" sz="1200" b="1" dirty="0" err="1">
                          <a:solidFill>
                            <a:schemeClr val="tx2"/>
                          </a:solidFill>
                          <a:latin typeface="+mn-lt"/>
                        </a:rPr>
                        <a:t>val:vhc</a:t>
                      </a:r>
                      <a:r>
                        <a:rPr lang="en-US" sz="1200" b="1" dirty="0">
                          <a:solidFill>
                            <a:schemeClr val="tx2"/>
                          </a:solidFill>
                          <a:latin typeface="+mn-lt"/>
                        </a:rPr>
                        <a:t>--</a:t>
                      </a:r>
                      <a:r>
                        <a:rPr lang="en-US" sz="1200" b="1" dirty="0" err="1">
                          <a:solidFill>
                            <a:schemeClr val="tx2"/>
                          </a:solidFill>
                          <a:latin typeface="+mn-lt"/>
                        </a:rPr>
                        <a:t>query_counts.csv</a:t>
                      </a:r>
                      <a:r>
                        <a:rPr lang="en-US" sz="1200" b="1" dirty="0">
                          <a:solidFill>
                            <a:schemeClr val="tx2"/>
                          </a:solidFill>
                          <a:latin typeface="+mn-lt"/>
                        </a:rPr>
                        <a:t>[1:9]}}</a:t>
                      </a: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tc vMerge="1">
                  <a:txBody>
                    <a:bodyPr/>
                    <a:lstStyle/>
                    <a:p>
                      <a:pPr algn="l" fontAlgn="b">
                        <a:defRPr sz="1200">
                          <a:solidFill>
                            <a:schemeClr val="tx1"/>
                          </a:solidFill>
                        </a:defRPr>
                      </a:pPr>
                      <a:endParaRPr lang="en-US" sz="1200" b="1" kern="1200" dirty="0">
                        <a:solidFill>
                          <a:schemeClr val="tx2"/>
                        </a:solidFill>
                        <a:latin typeface="+mn-lt"/>
                        <a:ea typeface="+mn-ea"/>
                        <a:cs typeface="+mn-cs"/>
                      </a:endParaRP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extLst>
                  <a:ext uri="{0D108BD9-81ED-4DB2-BD59-A6C34878D82A}">
                    <a16:rowId xmlns:a16="http://schemas.microsoft.com/office/drawing/2014/main" val="1575118792"/>
                  </a:ext>
                </a:extLst>
              </a:tr>
              <a:tr h="292608">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200" u="none" strike="noStrike" dirty="0">
                          <a:solidFill>
                            <a:schemeClr val="tx1"/>
                          </a:solidFill>
                          <a:effectLst/>
                          <a:latin typeface="+mn-lt"/>
                        </a:rPr>
                        <a:t>Avg Queries per Second</a:t>
                      </a:r>
                      <a:endParaRPr lang="en-US" sz="1200" b="0" i="0" u="none" strike="noStrike" dirty="0">
                        <a:solidFill>
                          <a:schemeClr val="tx1"/>
                        </a:solidFill>
                        <a:effectLst/>
                        <a:latin typeface="+mn-lt"/>
                      </a:endParaRP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200">
                          <a:solidFill>
                            <a:schemeClr val="tx1"/>
                          </a:solidFill>
                        </a:defRPr>
                      </a:pPr>
                      <a:r>
                        <a:rPr lang="en-US" sz="1200" b="1" dirty="0">
                          <a:solidFill>
                            <a:schemeClr val="tx2"/>
                          </a:solidFill>
                          <a:latin typeface="+mn-lt"/>
                        </a:rPr>
                        <a:t>{{</a:t>
                      </a:r>
                      <a:r>
                        <a:rPr lang="en-US" sz="1200" b="1" dirty="0" err="1">
                          <a:solidFill>
                            <a:schemeClr val="tx2"/>
                          </a:solidFill>
                          <a:latin typeface="+mn-lt"/>
                        </a:rPr>
                        <a:t>val:vhc</a:t>
                      </a:r>
                      <a:r>
                        <a:rPr lang="en-US" sz="1200" b="1" dirty="0">
                          <a:solidFill>
                            <a:schemeClr val="tx2"/>
                          </a:solidFill>
                          <a:latin typeface="+mn-lt"/>
                        </a:rPr>
                        <a:t>--query_counts.csv[1:18]}}</a:t>
                      </a: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3">
                  <a:txBody>
                    <a:bodyPr/>
                    <a:lstStyle/>
                    <a:p>
                      <a:r>
                        <a:rPr lang="en-GB" sz="1100" b="1" dirty="0"/>
                        <a:t>Query Count</a:t>
                      </a:r>
                      <a:r>
                        <a:rPr lang="en-GB" sz="1100" dirty="0"/>
                        <a:t> refers to the number of queries executed. Each time a query is sent for execution, it is counted as one query. A query can be single or multi-statement.</a:t>
                      </a:r>
                    </a:p>
                  </a:txBody>
                  <a:tcPr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348643"/>
                  </a:ext>
                </a:extLst>
              </a:tr>
              <a:tr h="292608">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200" u="none" strike="noStrike" dirty="0">
                          <a:solidFill>
                            <a:schemeClr val="tx1"/>
                          </a:solidFill>
                          <a:effectLst/>
                          <a:latin typeface="+mn-lt"/>
                        </a:rPr>
                        <a:t>Avg Queries per Day</a:t>
                      </a:r>
                      <a:endParaRPr lang="en-US" sz="1200" b="0" i="0" u="none" strike="noStrike" dirty="0">
                        <a:solidFill>
                          <a:schemeClr val="tx1"/>
                        </a:solidFill>
                        <a:effectLst/>
                        <a:latin typeface="+mn-lt"/>
                      </a:endParaRP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200">
                          <a:solidFill>
                            <a:schemeClr val="tx1"/>
                          </a:solidFill>
                        </a:defRPr>
                      </a:pPr>
                      <a:r>
                        <a:rPr lang="en-US" sz="1200" b="1" dirty="0">
                          <a:solidFill>
                            <a:schemeClr val="tx2"/>
                          </a:solidFill>
                          <a:latin typeface="+mn-lt"/>
                        </a:rPr>
                        <a:t>{{</a:t>
                      </a:r>
                      <a:r>
                        <a:rPr lang="en-US" sz="1200" b="1" dirty="0" err="1">
                          <a:solidFill>
                            <a:schemeClr val="tx2"/>
                          </a:solidFill>
                          <a:latin typeface="+mn-lt"/>
                        </a:rPr>
                        <a:t>val:vhc</a:t>
                      </a:r>
                      <a:r>
                        <a:rPr lang="en-US" sz="1200" b="1" dirty="0">
                          <a:solidFill>
                            <a:schemeClr val="tx2"/>
                          </a:solidFill>
                          <a:latin typeface="+mn-lt"/>
                        </a:rPr>
                        <a:t>--query_counts.csv</a:t>
                      </a:r>
                      <a:r>
                        <a:rPr lang="en-US" sz="1200" b="1">
                          <a:solidFill>
                            <a:schemeClr val="tx2"/>
                          </a:solidFill>
                          <a:latin typeface="+mn-lt"/>
                        </a:rPr>
                        <a:t>[1:19]}}</a:t>
                      </a:r>
                      <a:endParaRPr lang="en-US" sz="1200" b="1" dirty="0">
                        <a:solidFill>
                          <a:schemeClr val="tx2"/>
                        </a:solidFill>
                        <a:latin typeface="+mn-lt"/>
                      </a:endParaRP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l" fontAlgn="b">
                        <a:defRPr sz="1200">
                          <a:solidFill>
                            <a:schemeClr val="tx1"/>
                          </a:solidFill>
                        </a:defRPr>
                      </a:pPr>
                      <a:endParaRPr lang="en-US" sz="1200" b="1" kern="1200" dirty="0">
                        <a:solidFill>
                          <a:schemeClr val="tx2"/>
                        </a:solidFill>
                        <a:latin typeface="+mn-lt"/>
                        <a:ea typeface="+mn-ea"/>
                        <a:cs typeface="+mn-cs"/>
                      </a:endParaRP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945610638"/>
                  </a:ext>
                </a:extLst>
              </a:tr>
              <a:tr h="292608">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200" u="none" strike="noStrike" dirty="0">
                          <a:solidFill>
                            <a:schemeClr val="tx1"/>
                          </a:solidFill>
                          <a:effectLst/>
                          <a:latin typeface="+mn-lt"/>
                        </a:rPr>
                        <a:t>Queries per Year</a:t>
                      </a:r>
                      <a:endParaRPr lang="en-US" sz="1200" b="0" i="0" u="none" strike="noStrike" dirty="0">
                        <a:solidFill>
                          <a:schemeClr val="tx1"/>
                        </a:solidFill>
                        <a:effectLst/>
                        <a:latin typeface="+mn-lt"/>
                      </a:endParaRP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200">
                          <a:solidFill>
                            <a:schemeClr val="tx1"/>
                          </a:solidFill>
                        </a:defRPr>
                      </a:pPr>
                      <a:r>
                        <a:rPr lang="en-US" sz="1200" b="1" dirty="0">
                          <a:solidFill>
                            <a:schemeClr val="tx2"/>
                          </a:solidFill>
                          <a:latin typeface="+mn-lt"/>
                        </a:rPr>
                        <a:t>{{</a:t>
                      </a:r>
                      <a:r>
                        <a:rPr lang="en-US" sz="1200" b="1" dirty="0" err="1">
                          <a:solidFill>
                            <a:schemeClr val="tx2"/>
                          </a:solidFill>
                          <a:latin typeface="+mn-lt"/>
                        </a:rPr>
                        <a:t>val:vhc</a:t>
                      </a:r>
                      <a:r>
                        <a:rPr lang="en-US" sz="1200" b="1" dirty="0">
                          <a:solidFill>
                            <a:schemeClr val="tx2"/>
                          </a:solidFill>
                          <a:latin typeface="+mn-lt"/>
                        </a:rPr>
                        <a:t>--query_counts.csv[1:23]}}</a:t>
                      </a: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l" fontAlgn="b">
                        <a:defRPr sz="1200">
                          <a:solidFill>
                            <a:schemeClr val="tx1"/>
                          </a:solidFill>
                        </a:defRPr>
                      </a:pPr>
                      <a:endParaRPr lang="en-US" sz="1200" b="1" kern="1200" dirty="0">
                        <a:solidFill>
                          <a:schemeClr val="tx2"/>
                        </a:solidFill>
                        <a:latin typeface="+mn-lt"/>
                        <a:ea typeface="+mn-ea"/>
                        <a:cs typeface="+mn-cs"/>
                      </a:endParaRP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170856817"/>
                  </a:ext>
                </a:extLst>
              </a:tr>
              <a:tr h="292608">
                <a:tc>
                  <a:txBody>
                    <a:bodyPr/>
                    <a:lstStyle/>
                    <a:p>
                      <a:pPr algn="l" fontAlgn="b"/>
                      <a:r>
                        <a:rPr lang="en-US" sz="1200" u="none" strike="noStrike" dirty="0">
                          <a:solidFill>
                            <a:schemeClr val="tx1"/>
                          </a:solidFill>
                          <a:effectLst/>
                          <a:latin typeface="+mn-lt"/>
                        </a:rPr>
                        <a:t>Maximum Space Available (TB)</a:t>
                      </a:r>
                      <a:endParaRPr lang="en-US" sz="1200" b="0" i="0" u="none" strike="noStrike" dirty="0">
                        <a:solidFill>
                          <a:schemeClr val="tx1"/>
                        </a:solidFill>
                        <a:effectLst/>
                        <a:latin typeface="+mn-lt"/>
                      </a:endParaRP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A5DAFF"/>
                    </a:solidFill>
                  </a:tcPr>
                </a:tc>
                <a:tc>
                  <a:txBody>
                    <a:bodyPr/>
                    <a:lstStyle/>
                    <a:p>
                      <a:pPr algn="l" fontAlgn="b"/>
                      <a:r>
                        <a:rPr lang="en-US" sz="1200" b="1" u="none" strike="noStrike" dirty="0">
                          <a:solidFill>
                            <a:schemeClr val="tx2"/>
                          </a:solidFill>
                          <a:effectLst/>
                          <a:latin typeface="+mn-lt"/>
                        </a:rPr>
                        <a:t>{{</a:t>
                      </a:r>
                      <a:r>
                        <a:rPr lang="en-US" sz="1200" b="1" u="none" strike="noStrike" dirty="0" err="1">
                          <a:solidFill>
                            <a:schemeClr val="tx2"/>
                          </a:solidFill>
                          <a:effectLst/>
                          <a:latin typeface="+mn-lt"/>
                        </a:rPr>
                        <a:t>val:vhc</a:t>
                      </a:r>
                      <a:r>
                        <a:rPr lang="en-US" sz="1200" b="1" u="none" strike="noStrike" dirty="0">
                          <a:solidFill>
                            <a:schemeClr val="tx2"/>
                          </a:solidFill>
                          <a:effectLst/>
                          <a:latin typeface="+mn-lt"/>
                        </a:rPr>
                        <a:t>--</a:t>
                      </a:r>
                      <a:r>
                        <a:rPr lang="en-US" sz="1200" b="1" u="none" strike="noStrike" dirty="0" err="1">
                          <a:solidFill>
                            <a:schemeClr val="tx2"/>
                          </a:solidFill>
                          <a:effectLst/>
                          <a:latin typeface="+mn-lt"/>
                        </a:rPr>
                        <a:t>diskspace.csv</a:t>
                      </a:r>
                      <a:r>
                        <a:rPr lang="en-US" sz="1200" b="1" u="none" strike="noStrike" dirty="0">
                          <a:solidFill>
                            <a:schemeClr val="tx2"/>
                          </a:solidFill>
                          <a:effectLst/>
                          <a:latin typeface="+mn-lt"/>
                        </a:rPr>
                        <a:t>[1</a:t>
                      </a:r>
                      <a:r>
                        <a:rPr lang="en-US" sz="1200" b="1" dirty="0">
                          <a:solidFill>
                            <a:schemeClr val="tx2"/>
                          </a:solidFill>
                          <a:latin typeface="+mn-lt"/>
                        </a:rPr>
                        <a:t>:</a:t>
                      </a:r>
                      <a:r>
                        <a:rPr lang="en-US" sz="1200" b="1" u="none" strike="noStrike" dirty="0">
                          <a:solidFill>
                            <a:schemeClr val="tx2"/>
                          </a:solidFill>
                          <a:effectLst/>
                          <a:latin typeface="+mn-lt"/>
                        </a:rPr>
                        <a:t>3]}}</a:t>
                      </a:r>
                      <a:endParaRPr lang="en-US" sz="1200" b="1" i="0" u="none" strike="noStrike" dirty="0">
                        <a:solidFill>
                          <a:schemeClr val="tx2"/>
                        </a:solidFill>
                        <a:effectLst/>
                        <a:latin typeface="+mn-lt"/>
                      </a:endParaRP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A5DAFF"/>
                    </a:solidFill>
                  </a:tcPr>
                </a:tc>
                <a:tc rowSpan="2">
                  <a:txBody>
                    <a:bodyPr/>
                    <a:lstStyle/>
                    <a:p>
                      <a:pPr algn="l" fontAlgn="b">
                        <a:spcAft>
                          <a:spcPts val="300"/>
                        </a:spcAft>
                      </a:pPr>
                      <a:r>
                        <a:rPr lang="en-GB" sz="900" b="1" kern="1200" dirty="0">
                          <a:solidFill>
                            <a:schemeClr val="tx1"/>
                          </a:solidFill>
                          <a:latin typeface="+mn-lt"/>
                          <a:ea typeface="+mn-ea"/>
                          <a:cs typeface="+mn-cs"/>
                        </a:rPr>
                        <a:t>Maximum Space Available </a:t>
                      </a:r>
                      <a:r>
                        <a:rPr lang="en-GB" sz="900" kern="1200" dirty="0">
                          <a:solidFill>
                            <a:schemeClr val="tx1"/>
                          </a:solidFill>
                          <a:latin typeface="+mn-lt"/>
                          <a:ea typeface="+mn-ea"/>
                          <a:cs typeface="+mn-cs"/>
                        </a:rPr>
                        <a:t>refers to the total amount of storage capacity allocated or provisioned.</a:t>
                      </a:r>
                    </a:p>
                    <a:p>
                      <a:pPr algn="l" fontAlgn="b"/>
                      <a:r>
                        <a:rPr lang="en-GB" sz="900" b="1" kern="1200" dirty="0" err="1">
                          <a:solidFill>
                            <a:schemeClr val="tx1"/>
                          </a:solidFill>
                          <a:latin typeface="+mn-lt"/>
                          <a:ea typeface="+mn-ea"/>
                          <a:cs typeface="+mn-cs"/>
                        </a:rPr>
                        <a:t>Avg</a:t>
                      </a:r>
                      <a:r>
                        <a:rPr lang="en-GB" sz="900" b="1" kern="1200" dirty="0">
                          <a:solidFill>
                            <a:schemeClr val="tx1"/>
                          </a:solidFill>
                          <a:latin typeface="+mn-lt"/>
                          <a:ea typeface="+mn-ea"/>
                          <a:cs typeface="+mn-cs"/>
                        </a:rPr>
                        <a:t> Space Used </a:t>
                      </a:r>
                      <a:r>
                        <a:rPr lang="en-GB" sz="900" b="0" kern="1200" dirty="0">
                          <a:solidFill>
                            <a:schemeClr val="tx1"/>
                          </a:solidFill>
                          <a:latin typeface="+mn-lt"/>
                          <a:ea typeface="+mn-ea"/>
                          <a:cs typeface="+mn-cs"/>
                        </a:rPr>
                        <a:t>refers</a:t>
                      </a:r>
                      <a:r>
                        <a:rPr lang="en-GB" sz="900" kern="1200" dirty="0">
                          <a:solidFill>
                            <a:schemeClr val="tx1"/>
                          </a:solidFill>
                          <a:latin typeface="+mn-lt"/>
                          <a:ea typeface="+mn-ea"/>
                          <a:cs typeface="+mn-cs"/>
                        </a:rPr>
                        <a:t> to the average </a:t>
                      </a:r>
                      <a:r>
                        <a:rPr lang="en-GB" sz="900" kern="1200">
                          <a:solidFill>
                            <a:schemeClr val="tx1"/>
                          </a:solidFill>
                          <a:latin typeface="+mn-lt"/>
                          <a:ea typeface="+mn-ea"/>
                          <a:cs typeface="+mn-cs"/>
                        </a:rPr>
                        <a:t>used space over </a:t>
                      </a:r>
                      <a:r>
                        <a:rPr lang="en-GB" sz="900" kern="1200" dirty="0">
                          <a:solidFill>
                            <a:schemeClr val="tx1"/>
                          </a:solidFill>
                          <a:latin typeface="+mn-lt"/>
                          <a:ea typeface="+mn-ea"/>
                          <a:cs typeface="+mn-cs"/>
                        </a:rPr>
                        <a:t>time specified</a:t>
                      </a:r>
                      <a:endParaRPr lang="en-US" sz="900" kern="1200" dirty="0">
                        <a:solidFill>
                          <a:schemeClr val="tx1"/>
                        </a:solidFill>
                        <a:latin typeface="+mn-lt"/>
                        <a:ea typeface="+mn-ea"/>
                        <a:cs typeface="+mn-cs"/>
                      </a:endParaRPr>
                    </a:p>
                  </a:txBody>
                  <a:tcPr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A5DAFF"/>
                    </a:solidFill>
                  </a:tcPr>
                </a:tc>
                <a:extLst>
                  <a:ext uri="{0D108BD9-81ED-4DB2-BD59-A6C34878D82A}">
                    <a16:rowId xmlns:a16="http://schemas.microsoft.com/office/drawing/2014/main" val="4096089648"/>
                  </a:ext>
                </a:extLst>
              </a:tr>
              <a:tr h="292608">
                <a:tc>
                  <a:txBody>
                    <a:bodyPr/>
                    <a:lstStyle/>
                    <a:p>
                      <a:pPr algn="l" fontAlgn="b"/>
                      <a:r>
                        <a:rPr lang="en-US" sz="1200" u="none" strike="noStrike" dirty="0">
                          <a:solidFill>
                            <a:schemeClr val="tx1"/>
                          </a:solidFill>
                          <a:effectLst/>
                          <a:latin typeface="+mn-lt"/>
                        </a:rPr>
                        <a:t>Avg Space Used (TB)</a:t>
                      </a:r>
                      <a:endParaRPr lang="en-US" sz="1200" b="0" i="0" u="none" strike="noStrike" dirty="0">
                        <a:solidFill>
                          <a:schemeClr val="tx1"/>
                        </a:solidFill>
                        <a:effectLst/>
                        <a:latin typeface="+mn-lt"/>
                      </a:endParaRP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A5DAFF"/>
                    </a:solidFill>
                  </a:tcPr>
                </a:tc>
                <a:tc>
                  <a:txBody>
                    <a:bodyPr/>
                    <a:lstStyle/>
                    <a:p>
                      <a:pPr algn="l" fontAlgn="b"/>
                      <a:r>
                        <a:rPr lang="en-US" sz="1200" b="1" u="none" strike="noStrike" dirty="0">
                          <a:solidFill>
                            <a:schemeClr val="tx2"/>
                          </a:solidFill>
                          <a:effectLst/>
                          <a:latin typeface="+mn-lt"/>
                        </a:rPr>
                        <a:t>{{</a:t>
                      </a:r>
                      <a:r>
                        <a:rPr lang="en-US" sz="1200" b="1" u="none" strike="noStrike" dirty="0" err="1">
                          <a:solidFill>
                            <a:schemeClr val="tx2"/>
                          </a:solidFill>
                          <a:effectLst/>
                          <a:latin typeface="+mn-lt"/>
                        </a:rPr>
                        <a:t>val:vhc</a:t>
                      </a:r>
                      <a:r>
                        <a:rPr lang="en-US" sz="1200" b="1" u="none" strike="noStrike" dirty="0">
                          <a:solidFill>
                            <a:schemeClr val="tx2"/>
                          </a:solidFill>
                          <a:effectLst/>
                          <a:latin typeface="+mn-lt"/>
                        </a:rPr>
                        <a:t>--</a:t>
                      </a:r>
                      <a:r>
                        <a:rPr lang="en-US" sz="1200" b="1" u="none" strike="noStrike" dirty="0" err="1">
                          <a:solidFill>
                            <a:schemeClr val="tx2"/>
                          </a:solidFill>
                          <a:effectLst/>
                          <a:latin typeface="+mn-lt"/>
                        </a:rPr>
                        <a:t>diskspace.csv</a:t>
                      </a:r>
                      <a:r>
                        <a:rPr lang="en-US" sz="1200" b="1" u="none" strike="noStrike" dirty="0">
                          <a:solidFill>
                            <a:schemeClr val="tx2"/>
                          </a:solidFill>
                          <a:effectLst/>
                          <a:latin typeface="+mn-lt"/>
                        </a:rPr>
                        <a:t>[1</a:t>
                      </a:r>
                      <a:r>
                        <a:rPr lang="en-US" sz="1200" b="1" dirty="0">
                          <a:solidFill>
                            <a:schemeClr val="tx2"/>
                          </a:solidFill>
                          <a:latin typeface="+mn-lt"/>
                        </a:rPr>
                        <a:t>:</a:t>
                      </a:r>
                      <a:r>
                        <a:rPr lang="en-US" sz="1200" b="1" u="none" strike="noStrike" dirty="0">
                          <a:solidFill>
                            <a:schemeClr val="tx2"/>
                          </a:solidFill>
                          <a:effectLst/>
                          <a:latin typeface="+mn-lt"/>
                        </a:rPr>
                        <a:t>5]}}</a:t>
                      </a:r>
                      <a:endParaRPr lang="en-US" sz="1200" b="1" i="0" u="none" strike="noStrike" dirty="0">
                        <a:solidFill>
                          <a:schemeClr val="tx2"/>
                        </a:solidFill>
                        <a:effectLst/>
                        <a:latin typeface="+mn-lt"/>
                      </a:endParaRP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A5DAFF"/>
                    </a:solidFill>
                  </a:tcPr>
                </a:tc>
                <a:tc vMerge="1">
                  <a:txBody>
                    <a:bodyPr/>
                    <a:lstStyle/>
                    <a:p>
                      <a:pPr algn="l" fontAlgn="b"/>
                      <a:endParaRPr lang="en-US" sz="800" kern="1200" dirty="0">
                        <a:solidFill>
                          <a:schemeClr val="tx1"/>
                        </a:solidFill>
                        <a:latin typeface="+mn-lt"/>
                        <a:ea typeface="+mn-ea"/>
                        <a:cs typeface="+mn-cs"/>
                      </a:endParaRP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A5DAFF"/>
                    </a:solidFill>
                  </a:tcPr>
                </a:tc>
                <a:extLst>
                  <a:ext uri="{0D108BD9-81ED-4DB2-BD59-A6C34878D82A}">
                    <a16:rowId xmlns:a16="http://schemas.microsoft.com/office/drawing/2014/main" val="1274860705"/>
                  </a:ext>
                </a:extLst>
              </a:tr>
              <a:tr h="292608">
                <a:tc>
                  <a:txBody>
                    <a:bodyPr/>
                    <a:lstStyle/>
                    <a:p>
                      <a:pPr algn="l" fontAlgn="b"/>
                      <a:r>
                        <a:rPr lang="en-US" sz="1200" u="none" strike="noStrike" dirty="0">
                          <a:solidFill>
                            <a:schemeClr val="tx1"/>
                          </a:solidFill>
                          <a:effectLst/>
                          <a:latin typeface="+mn-lt"/>
                        </a:rPr>
                        <a:t>Absolute Peak</a:t>
                      </a:r>
                      <a:endParaRPr lang="en-US" sz="1200" b="0" i="0" u="none" strike="noStrike" dirty="0">
                        <a:solidFill>
                          <a:schemeClr val="tx1"/>
                        </a:solidFill>
                        <a:effectLst/>
                        <a:latin typeface="+mn-lt"/>
                      </a:endParaRP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200" b="1" u="none" strike="noStrike" dirty="0">
                          <a:solidFill>
                            <a:schemeClr val="tx2"/>
                          </a:solidFill>
                          <a:effectLst/>
                          <a:latin typeface="+mn-lt"/>
                        </a:rPr>
                        <a:t>{{</a:t>
                      </a:r>
                      <a:r>
                        <a:rPr lang="en-US" sz="1200" b="1" u="none" strike="noStrike" dirty="0" err="1">
                          <a:solidFill>
                            <a:schemeClr val="tx2"/>
                          </a:solidFill>
                          <a:effectLst/>
                          <a:latin typeface="+mn-lt"/>
                        </a:rPr>
                        <a:t>val:vhc</a:t>
                      </a:r>
                      <a:r>
                        <a:rPr lang="en-US" sz="1200" b="1" u="none" strike="noStrike" dirty="0">
                          <a:solidFill>
                            <a:schemeClr val="tx2"/>
                          </a:solidFill>
                          <a:effectLst/>
                          <a:latin typeface="+mn-lt"/>
                        </a:rPr>
                        <a:t>--</a:t>
                      </a:r>
                      <a:r>
                        <a:rPr lang="en-US" sz="1200" b="1" u="none" strike="noStrike" dirty="0" err="1">
                          <a:solidFill>
                            <a:schemeClr val="tx2"/>
                          </a:solidFill>
                          <a:effectLst/>
                          <a:latin typeface="+mn-lt"/>
                        </a:rPr>
                        <a:t>concurrency.csv</a:t>
                      </a:r>
                      <a:r>
                        <a:rPr lang="en-US" sz="1200" b="1" u="none" strike="noStrike" dirty="0">
                          <a:solidFill>
                            <a:schemeClr val="tx2"/>
                          </a:solidFill>
                          <a:effectLst/>
                          <a:latin typeface="+mn-lt"/>
                        </a:rPr>
                        <a:t>[1</a:t>
                      </a:r>
                      <a:r>
                        <a:rPr lang="en-US" sz="1200" b="1" dirty="0">
                          <a:solidFill>
                            <a:schemeClr val="tx2"/>
                          </a:solidFill>
                          <a:latin typeface="+mn-lt"/>
                        </a:rPr>
                        <a:t>:</a:t>
                      </a:r>
                      <a:r>
                        <a:rPr lang="en-US" sz="1200" b="1" u="none" strike="noStrike" dirty="0">
                          <a:solidFill>
                            <a:schemeClr val="tx2"/>
                          </a:solidFill>
                          <a:effectLst/>
                          <a:latin typeface="+mn-lt"/>
                        </a:rPr>
                        <a:t>5]}}</a:t>
                      </a:r>
                      <a:endParaRPr lang="en-US" sz="1200" b="1" i="0" u="none" strike="noStrike" dirty="0">
                        <a:solidFill>
                          <a:schemeClr val="tx2"/>
                        </a:solidFill>
                        <a:effectLst/>
                        <a:latin typeface="+mn-lt"/>
                      </a:endParaRP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rowSpan="4">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100" b="1" dirty="0"/>
                        <a:t>Concurrency</a:t>
                      </a:r>
                      <a:r>
                        <a:rPr lang="en-US" sz="1100" dirty="0"/>
                        <a:t> is defined as “Queries in Flight” at any given point-in-time.</a:t>
                      </a:r>
                    </a:p>
                  </a:txBody>
                  <a:tcPr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62102619"/>
                  </a:ext>
                </a:extLst>
              </a:tr>
              <a:tr h="292608">
                <a:tc>
                  <a:txBody>
                    <a:bodyPr/>
                    <a:lstStyle/>
                    <a:p>
                      <a:pPr algn="l" fontAlgn="b"/>
                      <a:r>
                        <a:rPr lang="en-US" sz="1200" u="none" strike="noStrike" dirty="0">
                          <a:solidFill>
                            <a:schemeClr val="tx1"/>
                          </a:solidFill>
                          <a:effectLst/>
                          <a:latin typeface="+mn-lt"/>
                        </a:rPr>
                        <a:t>95</a:t>
                      </a:r>
                      <a:r>
                        <a:rPr lang="en-US" sz="1200" u="none" strike="noStrike" baseline="30000" dirty="0">
                          <a:solidFill>
                            <a:schemeClr val="tx1"/>
                          </a:solidFill>
                          <a:effectLst/>
                          <a:latin typeface="+mn-lt"/>
                        </a:rPr>
                        <a:t>th</a:t>
                      </a:r>
                      <a:r>
                        <a:rPr lang="en-US" sz="1200" u="none" strike="noStrike" dirty="0">
                          <a:solidFill>
                            <a:schemeClr val="tx1"/>
                          </a:solidFill>
                          <a:effectLst/>
                          <a:latin typeface="+mn-lt"/>
                        </a:rPr>
                        <a:t> Percentile</a:t>
                      </a:r>
                      <a:endParaRPr lang="en-US" sz="1200" b="0" i="0" u="none" strike="noStrike" dirty="0">
                        <a:solidFill>
                          <a:schemeClr val="tx1"/>
                        </a:solidFill>
                        <a:effectLst/>
                        <a:latin typeface="+mn-lt"/>
                      </a:endParaRP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200" b="1" u="none" strike="noStrike" dirty="0">
                          <a:solidFill>
                            <a:schemeClr val="tx2"/>
                          </a:solidFill>
                          <a:effectLst/>
                          <a:latin typeface="+mn-lt"/>
                        </a:rPr>
                        <a:t>{{</a:t>
                      </a:r>
                      <a:r>
                        <a:rPr lang="en-US" sz="1200" b="1" u="none" strike="noStrike" dirty="0" err="1">
                          <a:solidFill>
                            <a:schemeClr val="tx2"/>
                          </a:solidFill>
                          <a:effectLst/>
                          <a:latin typeface="+mn-lt"/>
                        </a:rPr>
                        <a:t>val:vhc</a:t>
                      </a:r>
                      <a:r>
                        <a:rPr lang="en-US" sz="1200" b="1" u="none" strike="noStrike" dirty="0">
                          <a:solidFill>
                            <a:schemeClr val="tx2"/>
                          </a:solidFill>
                          <a:effectLst/>
                          <a:latin typeface="+mn-lt"/>
                        </a:rPr>
                        <a:t>--</a:t>
                      </a:r>
                      <a:r>
                        <a:rPr lang="en-US" sz="1200" b="1" u="none" strike="noStrike" dirty="0" err="1">
                          <a:solidFill>
                            <a:schemeClr val="tx2"/>
                          </a:solidFill>
                          <a:effectLst/>
                          <a:latin typeface="+mn-lt"/>
                        </a:rPr>
                        <a:t>concurrency.csv</a:t>
                      </a:r>
                      <a:r>
                        <a:rPr lang="en-US" sz="1200" b="1" u="none" strike="noStrike" dirty="0">
                          <a:solidFill>
                            <a:schemeClr val="tx2"/>
                          </a:solidFill>
                          <a:effectLst/>
                          <a:latin typeface="+mn-lt"/>
                        </a:rPr>
                        <a:t>[1</a:t>
                      </a:r>
                      <a:r>
                        <a:rPr lang="en-US" sz="1200" b="1" dirty="0">
                          <a:solidFill>
                            <a:schemeClr val="tx2"/>
                          </a:solidFill>
                          <a:latin typeface="+mn-lt"/>
                        </a:rPr>
                        <a:t>:</a:t>
                      </a:r>
                      <a:r>
                        <a:rPr lang="en-US" sz="1200" b="1" u="none" strike="noStrike" dirty="0">
                          <a:solidFill>
                            <a:schemeClr val="tx2"/>
                          </a:solidFill>
                          <a:effectLst/>
                          <a:latin typeface="+mn-lt"/>
                        </a:rPr>
                        <a:t>4]}}</a:t>
                      </a:r>
                      <a:endParaRPr lang="en-US" sz="1200" b="1" i="0" u="none" strike="noStrike" dirty="0">
                        <a:solidFill>
                          <a:schemeClr val="tx2"/>
                        </a:solidFill>
                        <a:effectLst/>
                        <a:latin typeface="+mn-lt"/>
                      </a:endParaRP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lang="en-US" sz="1200" b="1" i="0" u="none" strike="noStrike" dirty="0">
                        <a:solidFill>
                          <a:schemeClr val="tx2"/>
                        </a:solidFill>
                        <a:effectLst/>
                        <a:latin typeface="+mn-lt"/>
                      </a:endParaRP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70312474"/>
                  </a:ext>
                </a:extLst>
              </a:tr>
              <a:tr h="292608">
                <a:tc>
                  <a:txBody>
                    <a:bodyPr/>
                    <a:lstStyle/>
                    <a:p>
                      <a:pPr algn="l" fontAlgn="b"/>
                      <a:r>
                        <a:rPr lang="en-US" sz="1200" u="none" strike="noStrike" kern="1200" dirty="0">
                          <a:solidFill>
                            <a:schemeClr val="tx1"/>
                          </a:solidFill>
                          <a:effectLst/>
                          <a:latin typeface="+mn-lt"/>
                          <a:ea typeface="+mn-ea"/>
                          <a:cs typeface="+mn-cs"/>
                        </a:rPr>
                        <a:t>50</a:t>
                      </a:r>
                      <a:r>
                        <a:rPr lang="en-US" sz="1200" u="none" strike="noStrike" kern="1200" baseline="30000" dirty="0">
                          <a:solidFill>
                            <a:schemeClr val="tx1"/>
                          </a:solidFill>
                          <a:effectLst/>
                          <a:latin typeface="+mn-lt"/>
                          <a:ea typeface="+mn-ea"/>
                          <a:cs typeface="+mn-cs"/>
                        </a:rPr>
                        <a:t>th</a:t>
                      </a:r>
                      <a:r>
                        <a:rPr lang="en-US" sz="1200" u="none" strike="noStrike" kern="1200" dirty="0">
                          <a:solidFill>
                            <a:schemeClr val="tx1"/>
                          </a:solidFill>
                          <a:effectLst/>
                          <a:latin typeface="+mn-lt"/>
                          <a:ea typeface="+mn-ea"/>
                          <a:cs typeface="+mn-cs"/>
                        </a:rPr>
                        <a:t> Percentile / Average</a:t>
                      </a: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200" b="1" u="none" strike="noStrike" dirty="0">
                          <a:solidFill>
                            <a:schemeClr val="tx2"/>
                          </a:solidFill>
                          <a:effectLst/>
                          <a:latin typeface="+mn-lt"/>
                        </a:rPr>
                        <a:t>{{</a:t>
                      </a:r>
                      <a:r>
                        <a:rPr lang="en-US" sz="1200" b="1" u="none" strike="noStrike" dirty="0" err="1">
                          <a:solidFill>
                            <a:schemeClr val="tx2"/>
                          </a:solidFill>
                          <a:effectLst/>
                          <a:latin typeface="+mn-lt"/>
                        </a:rPr>
                        <a:t>val:vhc</a:t>
                      </a:r>
                      <a:r>
                        <a:rPr lang="en-US" sz="1200" b="1" u="none" strike="noStrike" dirty="0">
                          <a:solidFill>
                            <a:schemeClr val="tx2"/>
                          </a:solidFill>
                          <a:effectLst/>
                          <a:latin typeface="+mn-lt"/>
                        </a:rPr>
                        <a:t>--</a:t>
                      </a:r>
                      <a:r>
                        <a:rPr lang="en-US" sz="1200" b="1" u="none" strike="noStrike" dirty="0" err="1">
                          <a:solidFill>
                            <a:schemeClr val="tx2"/>
                          </a:solidFill>
                          <a:effectLst/>
                          <a:latin typeface="+mn-lt"/>
                        </a:rPr>
                        <a:t>concurrency.csv</a:t>
                      </a:r>
                      <a:r>
                        <a:rPr lang="en-US" sz="1200" b="1" u="none" strike="noStrike" dirty="0">
                          <a:solidFill>
                            <a:schemeClr val="tx2"/>
                          </a:solidFill>
                          <a:effectLst/>
                          <a:latin typeface="+mn-lt"/>
                        </a:rPr>
                        <a:t>[1</a:t>
                      </a:r>
                      <a:r>
                        <a:rPr lang="en-US" sz="1200" b="1" dirty="0">
                          <a:solidFill>
                            <a:schemeClr val="tx2"/>
                          </a:solidFill>
                          <a:latin typeface="+mn-lt"/>
                        </a:rPr>
                        <a:t>:</a:t>
                      </a:r>
                      <a:r>
                        <a:rPr lang="en-US" sz="1200" b="1" u="none" strike="noStrike" dirty="0">
                          <a:solidFill>
                            <a:schemeClr val="tx2"/>
                          </a:solidFill>
                          <a:effectLst/>
                          <a:latin typeface="+mn-lt"/>
                        </a:rPr>
                        <a:t>2]}}</a:t>
                      </a:r>
                      <a:endParaRPr lang="en-US" sz="1200" b="1" i="0" u="none" strike="noStrike" dirty="0">
                        <a:solidFill>
                          <a:schemeClr val="tx2"/>
                        </a:solidFill>
                        <a:effectLst/>
                        <a:latin typeface="+mn-lt"/>
                      </a:endParaRP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lang="en-US" sz="1200" b="1" i="0" u="none" strike="noStrike" dirty="0">
                        <a:solidFill>
                          <a:schemeClr val="tx2"/>
                        </a:solidFill>
                        <a:effectLst/>
                        <a:latin typeface="+mn-lt"/>
                      </a:endParaRP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26756993"/>
                  </a:ext>
                </a:extLst>
              </a:tr>
              <a:tr h="292608">
                <a:tc>
                  <a:txBody>
                    <a:bodyPr/>
                    <a:lstStyle/>
                    <a:p>
                      <a:pPr algn="l" fontAlgn="b"/>
                      <a:r>
                        <a:rPr lang="en-US" sz="1200" u="none" strike="noStrike" dirty="0">
                          <a:solidFill>
                            <a:schemeClr val="tx1"/>
                          </a:solidFill>
                          <a:effectLst/>
                          <a:latin typeface="+mn-lt"/>
                        </a:rPr>
                        <a:t>Average Runtime Seconds</a:t>
                      </a:r>
                      <a:endParaRPr lang="en-US" sz="1200" b="0" i="0" u="none" strike="noStrike" dirty="0">
                        <a:solidFill>
                          <a:schemeClr val="tx1"/>
                        </a:solidFill>
                        <a:effectLst/>
                        <a:latin typeface="+mn-lt"/>
                      </a:endParaRP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200" b="1" u="none" strike="noStrike" dirty="0">
                          <a:solidFill>
                            <a:schemeClr val="tx2"/>
                          </a:solidFill>
                          <a:effectLst/>
                          <a:latin typeface="+mn-lt"/>
                        </a:rPr>
                        <a:t>{{</a:t>
                      </a:r>
                      <a:r>
                        <a:rPr lang="en-US" sz="1200" b="1" u="none" strike="noStrike" dirty="0" err="1">
                          <a:solidFill>
                            <a:schemeClr val="tx2"/>
                          </a:solidFill>
                          <a:effectLst/>
                          <a:latin typeface="+mn-lt"/>
                        </a:rPr>
                        <a:t>val:vhc</a:t>
                      </a:r>
                      <a:r>
                        <a:rPr lang="en-US" sz="1200" b="1" u="none" strike="noStrike" dirty="0">
                          <a:solidFill>
                            <a:schemeClr val="tx2"/>
                          </a:solidFill>
                          <a:effectLst/>
                          <a:latin typeface="+mn-lt"/>
                        </a:rPr>
                        <a:t>--query_counts.csv[1</a:t>
                      </a:r>
                      <a:r>
                        <a:rPr lang="en-US" sz="1200" b="1" dirty="0">
                          <a:solidFill>
                            <a:schemeClr val="tx2"/>
                          </a:solidFill>
                          <a:latin typeface="+mn-lt"/>
                        </a:rPr>
                        <a:t>:</a:t>
                      </a:r>
                      <a:r>
                        <a:rPr lang="en-US" sz="1200" b="1" u="none" strike="noStrike" dirty="0">
                          <a:solidFill>
                            <a:schemeClr val="tx2"/>
                          </a:solidFill>
                          <a:effectLst/>
                          <a:latin typeface="+mn-lt"/>
                        </a:rPr>
                        <a:t>15]}}</a:t>
                      </a:r>
                      <a:endParaRPr lang="en-US" sz="1200" b="1" i="0" u="none" strike="noStrike" dirty="0">
                        <a:solidFill>
                          <a:schemeClr val="tx2"/>
                        </a:solidFill>
                        <a:effectLst/>
                        <a:latin typeface="+mn-lt"/>
                      </a:endParaRP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algn="l" fontAlgn="b"/>
                      <a:endParaRPr lang="en-US" sz="1200" b="1" i="0" u="none" strike="noStrike" dirty="0">
                        <a:solidFill>
                          <a:schemeClr val="tx2"/>
                        </a:solidFill>
                        <a:effectLst/>
                        <a:latin typeface="+mn-lt"/>
                      </a:endParaRP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71528653"/>
                  </a:ext>
                </a:extLst>
              </a:tr>
            </a:tbl>
          </a:graphicData>
        </a:graphic>
      </p:graphicFrame>
      <p:grpSp>
        <p:nvGrpSpPr>
          <p:cNvPr id="37" name="Group 36">
            <a:extLst>
              <a:ext uri="{FF2B5EF4-FFF2-40B4-BE49-F238E27FC236}">
                <a16:creationId xmlns:a16="http://schemas.microsoft.com/office/drawing/2014/main" id="{E7812A9E-BEB1-36A0-F3D4-52EE898849E9}"/>
              </a:ext>
            </a:extLst>
          </p:cNvPr>
          <p:cNvGrpSpPr/>
          <p:nvPr/>
        </p:nvGrpSpPr>
        <p:grpSpPr>
          <a:xfrm>
            <a:off x="651964" y="3133116"/>
            <a:ext cx="1738150" cy="283810"/>
            <a:chOff x="572497" y="3887248"/>
            <a:chExt cx="1738150" cy="283810"/>
          </a:xfrm>
        </p:grpSpPr>
        <p:sp>
          <p:nvSpPr>
            <p:cNvPr id="38" name="TextBox 37">
              <a:extLst>
                <a:ext uri="{FF2B5EF4-FFF2-40B4-BE49-F238E27FC236}">
                  <a16:creationId xmlns:a16="http://schemas.microsoft.com/office/drawing/2014/main" id="{B3EA8608-7538-AA51-DF86-C715DEBCE4B3}"/>
                </a:ext>
              </a:extLst>
            </p:cNvPr>
            <p:cNvSpPr txBox="1"/>
            <p:nvPr/>
          </p:nvSpPr>
          <p:spPr>
            <a:xfrm>
              <a:off x="887244" y="3890654"/>
              <a:ext cx="1423403"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170" normalizeH="0" baseline="0" noProof="0" dirty="0">
                  <a:ln>
                    <a:noFill/>
                  </a:ln>
                  <a:solidFill>
                    <a:srgbClr val="384951"/>
                  </a:solidFill>
                  <a:effectLst/>
                  <a:uLnTx/>
                  <a:uFillTx/>
                  <a:latin typeface="Arial" panose="020B0604020202020204"/>
                  <a:ea typeface="+mn-ea"/>
                  <a:cs typeface="+mn-cs"/>
                </a:rPr>
                <a:t>STATEMENTS</a:t>
              </a:r>
            </a:p>
          </p:txBody>
        </p:sp>
        <p:grpSp>
          <p:nvGrpSpPr>
            <p:cNvPr id="39" name="Group 38">
              <a:extLst>
                <a:ext uri="{FF2B5EF4-FFF2-40B4-BE49-F238E27FC236}">
                  <a16:creationId xmlns:a16="http://schemas.microsoft.com/office/drawing/2014/main" id="{F3878DE8-EA74-8DAC-BA30-BE260FB994AD}"/>
                </a:ext>
              </a:extLst>
            </p:cNvPr>
            <p:cNvGrpSpPr/>
            <p:nvPr/>
          </p:nvGrpSpPr>
          <p:grpSpPr>
            <a:xfrm>
              <a:off x="572497" y="3887248"/>
              <a:ext cx="283810" cy="283810"/>
              <a:chOff x="9402318" y="3483102"/>
              <a:chExt cx="381000" cy="381000"/>
            </a:xfrm>
            <a:solidFill>
              <a:schemeClr val="accent3"/>
            </a:solidFill>
          </p:grpSpPr>
          <p:sp>
            <p:nvSpPr>
              <p:cNvPr id="40" name="Freeform 32">
                <a:extLst>
                  <a:ext uri="{FF2B5EF4-FFF2-40B4-BE49-F238E27FC236}">
                    <a16:creationId xmlns:a16="http://schemas.microsoft.com/office/drawing/2014/main" id="{10242C2F-93C1-6B02-F3BB-BAC0B9C63840}"/>
                  </a:ext>
                </a:extLst>
              </p:cNvPr>
              <p:cNvSpPr/>
              <p:nvPr/>
            </p:nvSpPr>
            <p:spPr>
              <a:xfrm>
                <a:off x="9402318" y="3483102"/>
                <a:ext cx="350520" cy="320040"/>
              </a:xfrm>
              <a:custGeom>
                <a:avLst/>
                <a:gdLst>
                  <a:gd name="connsiteX0" fmla="*/ 26194 w 219075"/>
                  <a:gd name="connsiteY0" fmla="*/ 64294 h 200025"/>
                  <a:gd name="connsiteX1" fmla="*/ 197644 w 219075"/>
                  <a:gd name="connsiteY1" fmla="*/ 64294 h 200025"/>
                  <a:gd name="connsiteX2" fmla="*/ 197644 w 219075"/>
                  <a:gd name="connsiteY2" fmla="*/ 102394 h 200025"/>
                  <a:gd name="connsiteX3" fmla="*/ 216694 w 219075"/>
                  <a:gd name="connsiteY3" fmla="*/ 102394 h 200025"/>
                  <a:gd name="connsiteX4" fmla="*/ 216694 w 219075"/>
                  <a:gd name="connsiteY4" fmla="*/ 26194 h 200025"/>
                  <a:gd name="connsiteX5" fmla="*/ 197644 w 219075"/>
                  <a:gd name="connsiteY5" fmla="*/ 7144 h 200025"/>
                  <a:gd name="connsiteX6" fmla="*/ 26194 w 219075"/>
                  <a:gd name="connsiteY6" fmla="*/ 7144 h 200025"/>
                  <a:gd name="connsiteX7" fmla="*/ 7144 w 219075"/>
                  <a:gd name="connsiteY7" fmla="*/ 26194 h 200025"/>
                  <a:gd name="connsiteX8" fmla="*/ 7144 w 219075"/>
                  <a:gd name="connsiteY8" fmla="*/ 178594 h 200025"/>
                  <a:gd name="connsiteX9" fmla="*/ 26194 w 219075"/>
                  <a:gd name="connsiteY9" fmla="*/ 197644 h 200025"/>
                  <a:gd name="connsiteX10" fmla="*/ 102394 w 219075"/>
                  <a:gd name="connsiteY10" fmla="*/ 197644 h 200025"/>
                  <a:gd name="connsiteX11" fmla="*/ 102394 w 219075"/>
                  <a:gd name="connsiteY11" fmla="*/ 178594 h 200025"/>
                  <a:gd name="connsiteX12" fmla="*/ 26194 w 219075"/>
                  <a:gd name="connsiteY12" fmla="*/ 178594 h 200025"/>
                  <a:gd name="connsiteX13" fmla="*/ 26194 w 219075"/>
                  <a:gd name="connsiteY13" fmla="*/ 64294 h 200025"/>
                  <a:gd name="connsiteX14" fmla="*/ 121444 w 219075"/>
                  <a:gd name="connsiteY14" fmla="*/ 26194 h 200025"/>
                  <a:gd name="connsiteX15" fmla="*/ 197644 w 219075"/>
                  <a:gd name="connsiteY15" fmla="*/ 26194 h 200025"/>
                  <a:gd name="connsiteX16" fmla="*/ 197644 w 219075"/>
                  <a:gd name="connsiteY16" fmla="*/ 45244 h 200025"/>
                  <a:gd name="connsiteX17" fmla="*/ 121444 w 219075"/>
                  <a:gd name="connsiteY17" fmla="*/ 45244 h 200025"/>
                  <a:gd name="connsiteX18" fmla="*/ 121444 w 219075"/>
                  <a:gd name="connsiteY18" fmla="*/ 26194 h 200025"/>
                  <a:gd name="connsiteX19" fmla="*/ 73819 w 219075"/>
                  <a:gd name="connsiteY19" fmla="*/ 26194 h 200025"/>
                  <a:gd name="connsiteX20" fmla="*/ 102394 w 219075"/>
                  <a:gd name="connsiteY20" fmla="*/ 26194 h 200025"/>
                  <a:gd name="connsiteX21" fmla="*/ 102394 w 219075"/>
                  <a:gd name="connsiteY21" fmla="*/ 45244 h 200025"/>
                  <a:gd name="connsiteX22" fmla="*/ 73819 w 219075"/>
                  <a:gd name="connsiteY22" fmla="*/ 45244 h 200025"/>
                  <a:gd name="connsiteX23" fmla="*/ 73819 w 219075"/>
                  <a:gd name="connsiteY23" fmla="*/ 26194 h 200025"/>
                  <a:gd name="connsiteX24" fmla="*/ 26194 w 219075"/>
                  <a:gd name="connsiteY24" fmla="*/ 26194 h 200025"/>
                  <a:gd name="connsiteX25" fmla="*/ 54769 w 219075"/>
                  <a:gd name="connsiteY25" fmla="*/ 26194 h 200025"/>
                  <a:gd name="connsiteX26" fmla="*/ 54769 w 219075"/>
                  <a:gd name="connsiteY26" fmla="*/ 45244 h 200025"/>
                  <a:gd name="connsiteX27" fmla="*/ 26194 w 219075"/>
                  <a:gd name="connsiteY27" fmla="*/ 45244 h 200025"/>
                  <a:gd name="connsiteX28" fmla="*/ 26194 w 219075"/>
                  <a:gd name="connsiteY28" fmla="*/ 2619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9075" h="200025">
                    <a:moveTo>
                      <a:pt x="26194" y="64294"/>
                    </a:moveTo>
                    <a:lnTo>
                      <a:pt x="197644" y="64294"/>
                    </a:lnTo>
                    <a:lnTo>
                      <a:pt x="197644" y="102394"/>
                    </a:lnTo>
                    <a:lnTo>
                      <a:pt x="216694" y="102394"/>
                    </a:lnTo>
                    <a:lnTo>
                      <a:pt x="216694" y="26194"/>
                    </a:lnTo>
                    <a:cubicBezTo>
                      <a:pt x="216694" y="15716"/>
                      <a:pt x="208121" y="7144"/>
                      <a:pt x="197644" y="7144"/>
                    </a:cubicBezTo>
                    <a:lnTo>
                      <a:pt x="26194" y="7144"/>
                    </a:lnTo>
                    <a:cubicBezTo>
                      <a:pt x="15716" y="7144"/>
                      <a:pt x="7144" y="15716"/>
                      <a:pt x="7144" y="26194"/>
                    </a:cubicBezTo>
                    <a:lnTo>
                      <a:pt x="7144" y="178594"/>
                    </a:lnTo>
                    <a:cubicBezTo>
                      <a:pt x="7144" y="189071"/>
                      <a:pt x="15716" y="197644"/>
                      <a:pt x="26194" y="197644"/>
                    </a:cubicBezTo>
                    <a:lnTo>
                      <a:pt x="102394" y="197644"/>
                    </a:lnTo>
                    <a:lnTo>
                      <a:pt x="102394" y="178594"/>
                    </a:lnTo>
                    <a:lnTo>
                      <a:pt x="26194" y="178594"/>
                    </a:lnTo>
                    <a:lnTo>
                      <a:pt x="26194" y="64294"/>
                    </a:lnTo>
                    <a:close/>
                    <a:moveTo>
                      <a:pt x="121444" y="26194"/>
                    </a:moveTo>
                    <a:lnTo>
                      <a:pt x="197644" y="26194"/>
                    </a:lnTo>
                    <a:lnTo>
                      <a:pt x="197644" y="45244"/>
                    </a:lnTo>
                    <a:lnTo>
                      <a:pt x="121444" y="45244"/>
                    </a:lnTo>
                    <a:lnTo>
                      <a:pt x="121444" y="26194"/>
                    </a:lnTo>
                    <a:close/>
                    <a:moveTo>
                      <a:pt x="73819" y="26194"/>
                    </a:moveTo>
                    <a:lnTo>
                      <a:pt x="102394" y="26194"/>
                    </a:lnTo>
                    <a:lnTo>
                      <a:pt x="102394" y="45244"/>
                    </a:lnTo>
                    <a:lnTo>
                      <a:pt x="73819" y="45244"/>
                    </a:lnTo>
                    <a:lnTo>
                      <a:pt x="73819" y="26194"/>
                    </a:lnTo>
                    <a:close/>
                    <a:moveTo>
                      <a:pt x="26194" y="26194"/>
                    </a:moveTo>
                    <a:lnTo>
                      <a:pt x="54769" y="26194"/>
                    </a:lnTo>
                    <a:lnTo>
                      <a:pt x="54769" y="45244"/>
                    </a:lnTo>
                    <a:lnTo>
                      <a:pt x="26194" y="45244"/>
                    </a:lnTo>
                    <a:lnTo>
                      <a:pt x="26194" y="2619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41" name="Freeform 33">
                <a:extLst>
                  <a:ext uri="{FF2B5EF4-FFF2-40B4-BE49-F238E27FC236}">
                    <a16:creationId xmlns:a16="http://schemas.microsoft.com/office/drawing/2014/main" id="{ED48A8AC-A695-E903-9411-8B5DA508FACE}"/>
                  </a:ext>
                </a:extLst>
              </p:cNvPr>
              <p:cNvSpPr/>
              <p:nvPr/>
            </p:nvSpPr>
            <p:spPr>
              <a:xfrm>
                <a:off x="9585198" y="3665982"/>
                <a:ext cx="198120" cy="198120"/>
              </a:xfrm>
              <a:custGeom>
                <a:avLst/>
                <a:gdLst>
                  <a:gd name="connsiteX0" fmla="*/ 121444 w 123825"/>
                  <a:gd name="connsiteY0" fmla="*/ 73819 h 123825"/>
                  <a:gd name="connsiteX1" fmla="*/ 121444 w 123825"/>
                  <a:gd name="connsiteY1" fmla="*/ 54769 h 123825"/>
                  <a:gd name="connsiteX2" fmla="*/ 110966 w 123825"/>
                  <a:gd name="connsiteY2" fmla="*/ 54769 h 123825"/>
                  <a:gd name="connsiteX3" fmla="*/ 104299 w 123825"/>
                  <a:gd name="connsiteY3" fmla="*/ 37624 h 123825"/>
                  <a:gd name="connsiteX4" fmla="*/ 111919 w 123825"/>
                  <a:gd name="connsiteY4" fmla="*/ 30004 h 123825"/>
                  <a:gd name="connsiteX5" fmla="*/ 98584 w 123825"/>
                  <a:gd name="connsiteY5" fmla="*/ 16669 h 123825"/>
                  <a:gd name="connsiteX6" fmla="*/ 90964 w 123825"/>
                  <a:gd name="connsiteY6" fmla="*/ 24289 h 123825"/>
                  <a:gd name="connsiteX7" fmla="*/ 73819 w 123825"/>
                  <a:gd name="connsiteY7" fmla="*/ 17621 h 123825"/>
                  <a:gd name="connsiteX8" fmla="*/ 73819 w 123825"/>
                  <a:gd name="connsiteY8" fmla="*/ 7144 h 123825"/>
                  <a:gd name="connsiteX9" fmla="*/ 54769 w 123825"/>
                  <a:gd name="connsiteY9" fmla="*/ 7144 h 123825"/>
                  <a:gd name="connsiteX10" fmla="*/ 54769 w 123825"/>
                  <a:gd name="connsiteY10" fmla="*/ 17621 h 123825"/>
                  <a:gd name="connsiteX11" fmla="*/ 37624 w 123825"/>
                  <a:gd name="connsiteY11" fmla="*/ 24289 h 123825"/>
                  <a:gd name="connsiteX12" fmla="*/ 30003 w 123825"/>
                  <a:gd name="connsiteY12" fmla="*/ 16669 h 123825"/>
                  <a:gd name="connsiteX13" fmla="*/ 16669 w 123825"/>
                  <a:gd name="connsiteY13" fmla="*/ 30004 h 123825"/>
                  <a:gd name="connsiteX14" fmla="*/ 24289 w 123825"/>
                  <a:gd name="connsiteY14" fmla="*/ 37624 h 123825"/>
                  <a:gd name="connsiteX15" fmla="*/ 17621 w 123825"/>
                  <a:gd name="connsiteY15" fmla="*/ 54769 h 123825"/>
                  <a:gd name="connsiteX16" fmla="*/ 7144 w 123825"/>
                  <a:gd name="connsiteY16" fmla="*/ 54769 h 123825"/>
                  <a:gd name="connsiteX17" fmla="*/ 7144 w 123825"/>
                  <a:gd name="connsiteY17" fmla="*/ 73819 h 123825"/>
                  <a:gd name="connsiteX18" fmla="*/ 17621 w 123825"/>
                  <a:gd name="connsiteY18" fmla="*/ 73819 h 123825"/>
                  <a:gd name="connsiteX19" fmla="*/ 24289 w 123825"/>
                  <a:gd name="connsiteY19" fmla="*/ 90964 h 123825"/>
                  <a:gd name="connsiteX20" fmla="*/ 16669 w 123825"/>
                  <a:gd name="connsiteY20" fmla="*/ 98584 h 123825"/>
                  <a:gd name="connsiteX21" fmla="*/ 30003 w 123825"/>
                  <a:gd name="connsiteY21" fmla="*/ 111919 h 123825"/>
                  <a:gd name="connsiteX22" fmla="*/ 37624 w 123825"/>
                  <a:gd name="connsiteY22" fmla="*/ 104299 h 123825"/>
                  <a:gd name="connsiteX23" fmla="*/ 54769 w 123825"/>
                  <a:gd name="connsiteY23" fmla="*/ 110966 h 123825"/>
                  <a:gd name="connsiteX24" fmla="*/ 54769 w 123825"/>
                  <a:gd name="connsiteY24" fmla="*/ 121444 h 123825"/>
                  <a:gd name="connsiteX25" fmla="*/ 73819 w 123825"/>
                  <a:gd name="connsiteY25" fmla="*/ 121444 h 123825"/>
                  <a:gd name="connsiteX26" fmla="*/ 73819 w 123825"/>
                  <a:gd name="connsiteY26" fmla="*/ 110966 h 123825"/>
                  <a:gd name="connsiteX27" fmla="*/ 90964 w 123825"/>
                  <a:gd name="connsiteY27" fmla="*/ 104299 h 123825"/>
                  <a:gd name="connsiteX28" fmla="*/ 98584 w 123825"/>
                  <a:gd name="connsiteY28" fmla="*/ 111919 h 123825"/>
                  <a:gd name="connsiteX29" fmla="*/ 111919 w 123825"/>
                  <a:gd name="connsiteY29" fmla="*/ 98584 h 123825"/>
                  <a:gd name="connsiteX30" fmla="*/ 104299 w 123825"/>
                  <a:gd name="connsiteY30" fmla="*/ 90964 h 123825"/>
                  <a:gd name="connsiteX31" fmla="*/ 110966 w 123825"/>
                  <a:gd name="connsiteY31" fmla="*/ 73819 h 123825"/>
                  <a:gd name="connsiteX32" fmla="*/ 121444 w 123825"/>
                  <a:gd name="connsiteY32" fmla="*/ 73819 h 123825"/>
                  <a:gd name="connsiteX33" fmla="*/ 64294 w 123825"/>
                  <a:gd name="connsiteY33" fmla="*/ 83344 h 123825"/>
                  <a:gd name="connsiteX34" fmla="*/ 45244 w 123825"/>
                  <a:gd name="connsiteY34" fmla="*/ 64294 h 123825"/>
                  <a:gd name="connsiteX35" fmla="*/ 64294 w 123825"/>
                  <a:gd name="connsiteY35" fmla="*/ 45244 h 123825"/>
                  <a:gd name="connsiteX36" fmla="*/ 83344 w 123825"/>
                  <a:gd name="connsiteY36" fmla="*/ 64294 h 123825"/>
                  <a:gd name="connsiteX37" fmla="*/ 64294 w 123825"/>
                  <a:gd name="connsiteY37" fmla="*/ 8334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3825" h="123825">
                    <a:moveTo>
                      <a:pt x="121444" y="73819"/>
                    </a:moveTo>
                    <a:lnTo>
                      <a:pt x="121444" y="54769"/>
                    </a:lnTo>
                    <a:lnTo>
                      <a:pt x="110966" y="54769"/>
                    </a:lnTo>
                    <a:cubicBezTo>
                      <a:pt x="110014" y="49054"/>
                      <a:pt x="107156" y="43339"/>
                      <a:pt x="104299" y="37624"/>
                    </a:cubicBezTo>
                    <a:lnTo>
                      <a:pt x="111919" y="30004"/>
                    </a:lnTo>
                    <a:lnTo>
                      <a:pt x="98584" y="16669"/>
                    </a:lnTo>
                    <a:lnTo>
                      <a:pt x="90964" y="24289"/>
                    </a:lnTo>
                    <a:cubicBezTo>
                      <a:pt x="86201" y="21431"/>
                      <a:pt x="80486" y="18574"/>
                      <a:pt x="73819" y="17621"/>
                    </a:cubicBezTo>
                    <a:lnTo>
                      <a:pt x="73819" y="7144"/>
                    </a:lnTo>
                    <a:lnTo>
                      <a:pt x="54769" y="7144"/>
                    </a:lnTo>
                    <a:lnTo>
                      <a:pt x="54769" y="17621"/>
                    </a:lnTo>
                    <a:cubicBezTo>
                      <a:pt x="49053" y="18574"/>
                      <a:pt x="43339" y="21431"/>
                      <a:pt x="37624" y="24289"/>
                    </a:cubicBezTo>
                    <a:lnTo>
                      <a:pt x="30003" y="16669"/>
                    </a:lnTo>
                    <a:lnTo>
                      <a:pt x="16669" y="30004"/>
                    </a:lnTo>
                    <a:lnTo>
                      <a:pt x="24289" y="37624"/>
                    </a:lnTo>
                    <a:cubicBezTo>
                      <a:pt x="21431" y="42386"/>
                      <a:pt x="18574" y="48101"/>
                      <a:pt x="17621" y="54769"/>
                    </a:cubicBezTo>
                    <a:lnTo>
                      <a:pt x="7144" y="54769"/>
                    </a:lnTo>
                    <a:lnTo>
                      <a:pt x="7144" y="73819"/>
                    </a:lnTo>
                    <a:lnTo>
                      <a:pt x="17621" y="73819"/>
                    </a:lnTo>
                    <a:cubicBezTo>
                      <a:pt x="18574" y="79534"/>
                      <a:pt x="21431" y="85249"/>
                      <a:pt x="24289" y="90964"/>
                    </a:cubicBezTo>
                    <a:lnTo>
                      <a:pt x="16669" y="98584"/>
                    </a:lnTo>
                    <a:lnTo>
                      <a:pt x="30003" y="111919"/>
                    </a:lnTo>
                    <a:lnTo>
                      <a:pt x="37624" y="104299"/>
                    </a:lnTo>
                    <a:cubicBezTo>
                      <a:pt x="42386" y="107156"/>
                      <a:pt x="48101" y="110014"/>
                      <a:pt x="54769" y="110966"/>
                    </a:cubicBezTo>
                    <a:lnTo>
                      <a:pt x="54769" y="121444"/>
                    </a:lnTo>
                    <a:lnTo>
                      <a:pt x="73819" y="121444"/>
                    </a:lnTo>
                    <a:lnTo>
                      <a:pt x="73819" y="110966"/>
                    </a:lnTo>
                    <a:cubicBezTo>
                      <a:pt x="79534" y="110014"/>
                      <a:pt x="85249" y="107156"/>
                      <a:pt x="90964" y="104299"/>
                    </a:cubicBezTo>
                    <a:lnTo>
                      <a:pt x="98584" y="111919"/>
                    </a:lnTo>
                    <a:lnTo>
                      <a:pt x="111919" y="98584"/>
                    </a:lnTo>
                    <a:lnTo>
                      <a:pt x="104299" y="90964"/>
                    </a:lnTo>
                    <a:cubicBezTo>
                      <a:pt x="107156" y="86201"/>
                      <a:pt x="110014" y="80486"/>
                      <a:pt x="110966" y="73819"/>
                    </a:cubicBezTo>
                    <a:lnTo>
                      <a:pt x="121444" y="73819"/>
                    </a:lnTo>
                    <a:close/>
                    <a:moveTo>
                      <a:pt x="64294" y="83344"/>
                    </a:moveTo>
                    <a:cubicBezTo>
                      <a:pt x="53816" y="83344"/>
                      <a:pt x="45244" y="74771"/>
                      <a:pt x="45244" y="64294"/>
                    </a:cubicBezTo>
                    <a:cubicBezTo>
                      <a:pt x="45244" y="53816"/>
                      <a:pt x="53816" y="45244"/>
                      <a:pt x="64294" y="45244"/>
                    </a:cubicBezTo>
                    <a:cubicBezTo>
                      <a:pt x="74771" y="45244"/>
                      <a:pt x="83344" y="53816"/>
                      <a:pt x="83344" y="64294"/>
                    </a:cubicBezTo>
                    <a:cubicBezTo>
                      <a:pt x="83344" y="74771"/>
                      <a:pt x="74771" y="83344"/>
                      <a:pt x="64294" y="833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pSp>
    </p:spTree>
    <p:extLst>
      <p:ext uri="{BB962C8B-B14F-4D97-AF65-F5344CB8AC3E}">
        <p14:creationId xmlns:p14="http://schemas.microsoft.com/office/powerpoint/2010/main" val="5642894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44A26C-AEB6-76A0-C03F-084293992E34}"/>
            </a:ext>
          </a:extLst>
        </p:cNvPr>
        <p:cNvGrpSpPr/>
        <p:nvPr/>
      </p:nvGrpSpPr>
      <p:grpSpPr>
        <a:xfrm>
          <a:off x="0" y="0"/>
          <a:ext cx="0" cy="0"/>
          <a:chOff x="0" y="0"/>
          <a:chExt cx="0" cy="0"/>
        </a:xfrm>
      </p:grpSpPr>
      <p:graphicFrame>
        <p:nvGraphicFramePr>
          <p:cNvPr id="7" name="Content Placeholder 6">
            <a:extLst>
              <a:ext uri="{FF2B5EF4-FFF2-40B4-BE49-F238E27FC236}">
                <a16:creationId xmlns:a16="http://schemas.microsoft.com/office/drawing/2014/main" id="{3B8DF5DB-3A3D-C05C-6989-92A1A0A64DDF}"/>
              </a:ext>
            </a:extLst>
          </p:cNvPr>
          <p:cNvGraphicFramePr>
            <a:graphicFrameLocks noGrp="1"/>
          </p:cNvGraphicFramePr>
          <p:nvPr>
            <p:ph sz="quarter" idx="16"/>
          </p:nvPr>
        </p:nvGraphicFramePr>
        <p:xfrm>
          <a:off x="4455522" y="1761942"/>
          <a:ext cx="7302500" cy="4271728"/>
        </p:xfrm>
        <a:graphic>
          <a:graphicData uri="http://schemas.openxmlformats.org/drawingml/2006/table">
            <a:tbl>
              <a:tblPr firstRow="1" bandRow="1">
                <a:tableStyleId>{9DCAF9ED-07DC-4A11-8D7F-57B35C25682E}</a:tableStyleId>
              </a:tblPr>
              <a:tblGrid>
                <a:gridCol w="4653571">
                  <a:extLst>
                    <a:ext uri="{9D8B030D-6E8A-4147-A177-3AD203B41FA5}">
                      <a16:colId xmlns:a16="http://schemas.microsoft.com/office/drawing/2014/main" val="2422292362"/>
                    </a:ext>
                  </a:extLst>
                </a:gridCol>
                <a:gridCol w="2648929">
                  <a:extLst>
                    <a:ext uri="{9D8B030D-6E8A-4147-A177-3AD203B41FA5}">
                      <a16:colId xmlns:a16="http://schemas.microsoft.com/office/drawing/2014/main" val="2559358425"/>
                    </a:ext>
                  </a:extLst>
                </a:gridCol>
              </a:tblGrid>
              <a:tr h="561115">
                <a:tc>
                  <a:txBody>
                    <a:bodyPr/>
                    <a:lstStyle/>
                    <a:p>
                      <a:pPr algn="ctr" fontAlgn="t">
                        <a:defRPr sz="1600">
                          <a:solidFill>
                            <a:srgbClr val="FFFFFF"/>
                          </a:solidFill>
                        </a:defRPr>
                      </a:pPr>
                      <a:r>
                        <a:rPr sz="1600" dirty="0" err="1"/>
                        <a:t>ObjectDatabaseName</a:t>
                      </a:r>
                      <a:endParaRPr lang="en-US" sz="1600" b="1" i="0" u="none" strike="noStrike" dirty="0">
                        <a:solidFill>
                          <a:srgbClr val="FFFFFF"/>
                        </a:solidFill>
                        <a:effectLst/>
                        <a:latin typeface="Microsoft Sans Serif" panose="020B0604020202020204" pitchFamily="34" charset="0"/>
                      </a:endParaRPr>
                    </a:p>
                  </a:txBody>
                  <a:tcPr marL="9525" marR="9525" marT="952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t">
                        <a:defRPr sz="1600">
                          <a:solidFill>
                            <a:srgbClr val="FFFFFF"/>
                          </a:solidFill>
                        </a:defRPr>
                      </a:pPr>
                      <a:r>
                        <a:rPr sz="1600" dirty="0"/>
                        <a:t>Avg Statement Count Per Table</a:t>
                      </a:r>
                      <a:endParaRPr lang="en-US" sz="1600" b="1" i="0" u="none" strike="noStrike" dirty="0">
                        <a:solidFill>
                          <a:srgbClr val="FFFFFF"/>
                        </a:solidFill>
                        <a:effectLst/>
                        <a:latin typeface="Microsoft Sans Serif" panose="020B0604020202020204" pitchFamily="34" charset="0"/>
                      </a:endParaRPr>
                    </a:p>
                  </a:txBody>
                  <a:tcPr marL="9525" marR="9525" marT="952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128841891"/>
                  </a:ext>
                </a:extLst>
              </a:tr>
              <a:tr h="713794">
                <a:tc>
                  <a:txBody>
                    <a:bodyPr/>
                    <a:lstStyle/>
                    <a:p>
                      <a:pPr algn="ctr" fontAlgn="t">
                        <a:defRPr sz="1600">
                          <a:solidFill>
                            <a:schemeClr val="tx1"/>
                          </a:solidFill>
                        </a:defRPr>
                      </a:pPr>
                      <a:r>
                        <a:rPr lang="en-US" sz="1600" dirty="0"/>
                        <a:t>{{</a:t>
                      </a:r>
                      <a:r>
                        <a:rPr lang="en-US" sz="1600" dirty="0" err="1"/>
                        <a:t>col:vhc</a:t>
                      </a:r>
                      <a:r>
                        <a:rPr lang="en-US" sz="1600" dirty="0"/>
                        <a:t>--</a:t>
                      </a:r>
                      <a:r>
                        <a:rPr lang="en-US" sz="1600" dirty="0" err="1"/>
                        <a:t>databases_most_dml_tables.csv</a:t>
                      </a:r>
                      <a:r>
                        <a:rPr lang="en-US" sz="1600" dirty="0"/>
                        <a:t>[1]}}</a:t>
                      </a:r>
                      <a:endParaRPr lang="en-US" sz="1600" b="0" i="0" u="none" strike="noStrike" baseline="0" dirty="0">
                        <a:solidFill>
                          <a:schemeClr val="tx1">
                            <a:lumMod val="75000"/>
                          </a:schemeClr>
                        </a:solidFill>
                        <a:effectLst/>
                        <a:latin typeface="Microsoft Sans Serif" panose="020B0604020202020204" pitchFamily="34" charset="0"/>
                      </a:endParaRPr>
                    </a:p>
                  </a:txBody>
                  <a:tcPr marL="9525" marR="9525" marT="952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t">
                        <a:defRPr sz="1600">
                          <a:solidFill>
                            <a:schemeClr val="tx1"/>
                          </a:solidFill>
                        </a:defRPr>
                      </a:pPr>
                      <a:r>
                        <a:rPr lang="en-US" sz="1600" dirty="0"/>
                        <a:t>{{</a:t>
                      </a:r>
                      <a:r>
                        <a:rPr lang="en-US" sz="1600" dirty="0" err="1"/>
                        <a:t>col:vhc</a:t>
                      </a:r>
                      <a:r>
                        <a:rPr lang="en-US" sz="1600" dirty="0"/>
                        <a:t>--</a:t>
                      </a:r>
                      <a:r>
                        <a:rPr lang="en-US" sz="1600" dirty="0" err="1"/>
                        <a:t>databases_most_dml_tables.csv</a:t>
                      </a:r>
                      <a:r>
                        <a:rPr lang="en-US" sz="1600" dirty="0"/>
                        <a:t>[2]}}</a:t>
                      </a:r>
                      <a:endParaRPr lang="en-US" sz="1600" b="0" i="0" u="none" strike="noStrike" baseline="0" dirty="0">
                        <a:solidFill>
                          <a:schemeClr val="tx1">
                            <a:lumMod val="75000"/>
                          </a:schemeClr>
                        </a:solidFill>
                        <a:effectLst/>
                        <a:latin typeface="Microsoft Sans Serif" panose="020B0604020202020204" pitchFamily="34" charset="0"/>
                      </a:endParaRPr>
                    </a:p>
                  </a:txBody>
                  <a:tcPr marL="9525" marR="9525" marT="952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094870431"/>
                  </a:ext>
                </a:extLst>
              </a:tr>
              <a:tr h="494928">
                <a:tc>
                  <a:txBody>
                    <a:bodyPr/>
                    <a:lstStyle/>
                    <a:p>
                      <a:pPr algn="ctr" fontAlgn="t">
                        <a:defRPr sz="1600">
                          <a:solidFill>
                            <a:schemeClr val="tx1"/>
                          </a:solidFill>
                        </a:defRPr>
                      </a:pPr>
                      <a:endParaRPr lang="en-US" sz="1600" b="0" i="0" u="none" strike="noStrike" baseline="0" dirty="0">
                        <a:solidFill>
                          <a:schemeClr val="tx1">
                            <a:lumMod val="75000"/>
                          </a:schemeClr>
                        </a:solidFill>
                        <a:effectLst/>
                        <a:latin typeface="Microsoft Sans Serif" panose="020B0604020202020204" pitchFamily="34" charset="0"/>
                      </a:endParaRPr>
                    </a:p>
                  </a:txBody>
                  <a:tcPr marL="9525" marR="9525" marT="952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t">
                        <a:defRPr sz="1600">
                          <a:solidFill>
                            <a:schemeClr val="tx1"/>
                          </a:solidFill>
                        </a:defRPr>
                      </a:pPr>
                      <a:endParaRPr lang="en-US" sz="1600" b="0" i="0" u="none" strike="noStrike" dirty="0">
                        <a:solidFill>
                          <a:schemeClr val="tx1">
                            <a:lumMod val="75000"/>
                          </a:schemeClr>
                        </a:solidFill>
                        <a:effectLst/>
                        <a:latin typeface="Microsoft Sans Serif" panose="020B0604020202020204" pitchFamily="34" charset="0"/>
                      </a:endParaRPr>
                    </a:p>
                  </a:txBody>
                  <a:tcPr marL="9525" marR="9525" marT="952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227567842"/>
                  </a:ext>
                </a:extLst>
              </a:tr>
              <a:tr h="494928">
                <a:tc>
                  <a:txBody>
                    <a:bodyPr/>
                    <a:lstStyle/>
                    <a:p>
                      <a:pPr algn="ctr" fontAlgn="t">
                        <a:defRPr sz="1600">
                          <a:solidFill>
                            <a:schemeClr val="tx1"/>
                          </a:solidFill>
                        </a:defRPr>
                      </a:pPr>
                      <a:endParaRPr lang="en-US" sz="1600" b="0" i="0" u="none" strike="noStrike" baseline="0" dirty="0">
                        <a:solidFill>
                          <a:schemeClr val="tx1">
                            <a:lumMod val="75000"/>
                          </a:schemeClr>
                        </a:solidFill>
                        <a:effectLst/>
                        <a:latin typeface="Microsoft Sans Serif" panose="020B0604020202020204" pitchFamily="34" charset="0"/>
                      </a:endParaRPr>
                    </a:p>
                  </a:txBody>
                  <a:tcPr marL="9525" marR="9525" marT="952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t">
                        <a:defRPr sz="1600">
                          <a:solidFill>
                            <a:schemeClr val="tx1"/>
                          </a:solidFill>
                        </a:defRPr>
                      </a:pPr>
                      <a:endParaRPr lang="en-US" sz="1600" b="0" i="0" u="none" strike="noStrike" dirty="0">
                        <a:solidFill>
                          <a:schemeClr val="tx1">
                            <a:lumMod val="75000"/>
                          </a:schemeClr>
                        </a:solidFill>
                        <a:effectLst/>
                        <a:latin typeface="Microsoft Sans Serif" panose="020B0604020202020204" pitchFamily="34" charset="0"/>
                      </a:endParaRPr>
                    </a:p>
                  </a:txBody>
                  <a:tcPr marL="9525" marR="9525" marT="952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871646849"/>
                  </a:ext>
                </a:extLst>
              </a:tr>
              <a:tr h="494928">
                <a:tc>
                  <a:txBody>
                    <a:bodyPr/>
                    <a:lstStyle/>
                    <a:p>
                      <a:pPr algn="ctr" fontAlgn="t">
                        <a:defRPr sz="1600">
                          <a:solidFill>
                            <a:schemeClr val="tx1"/>
                          </a:solidFill>
                        </a:defRPr>
                      </a:pPr>
                      <a:endParaRPr lang="en-US" sz="1600" b="0" i="0" u="none" strike="noStrike" baseline="0" dirty="0">
                        <a:solidFill>
                          <a:schemeClr val="tx1">
                            <a:lumMod val="75000"/>
                          </a:schemeClr>
                        </a:solidFill>
                        <a:effectLst/>
                        <a:latin typeface="Microsoft Sans Serif" panose="020B0604020202020204" pitchFamily="34" charset="0"/>
                      </a:endParaRPr>
                    </a:p>
                  </a:txBody>
                  <a:tcPr marL="9525" marR="9525" marT="952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t">
                        <a:defRPr sz="1600">
                          <a:solidFill>
                            <a:schemeClr val="tx1"/>
                          </a:solidFill>
                        </a:defRPr>
                      </a:pPr>
                      <a:endParaRPr lang="en-US" sz="1600" b="0" i="0" u="none" strike="noStrike" dirty="0">
                        <a:solidFill>
                          <a:schemeClr val="tx1">
                            <a:lumMod val="75000"/>
                          </a:schemeClr>
                        </a:solidFill>
                        <a:effectLst/>
                        <a:latin typeface="Microsoft Sans Serif" panose="020B0604020202020204" pitchFamily="34" charset="0"/>
                      </a:endParaRPr>
                    </a:p>
                  </a:txBody>
                  <a:tcPr marL="9525" marR="9525" marT="952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842317202"/>
                  </a:ext>
                </a:extLst>
              </a:tr>
              <a:tr h="494928">
                <a:tc>
                  <a:txBody>
                    <a:bodyPr/>
                    <a:lstStyle/>
                    <a:p>
                      <a:pPr algn="ctr" fontAlgn="t">
                        <a:defRPr sz="1600">
                          <a:solidFill>
                            <a:schemeClr val="tx1"/>
                          </a:solidFill>
                        </a:defRPr>
                      </a:pPr>
                      <a:endParaRPr lang="en-US" sz="1600" b="0" i="0" u="none" strike="noStrike" baseline="0" dirty="0">
                        <a:solidFill>
                          <a:schemeClr val="tx1">
                            <a:lumMod val="75000"/>
                          </a:schemeClr>
                        </a:solidFill>
                        <a:effectLst/>
                        <a:latin typeface="Microsoft Sans Serif" panose="020B0604020202020204" pitchFamily="34" charset="0"/>
                      </a:endParaRPr>
                    </a:p>
                  </a:txBody>
                  <a:tcPr marL="9525" marR="9525" marT="952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t">
                        <a:defRPr sz="1600">
                          <a:solidFill>
                            <a:schemeClr val="tx1"/>
                          </a:solidFill>
                        </a:defRPr>
                      </a:pPr>
                      <a:endParaRPr lang="en-US" sz="1600" b="0" i="0" u="none" strike="noStrike" dirty="0">
                        <a:solidFill>
                          <a:schemeClr val="tx1">
                            <a:lumMod val="75000"/>
                          </a:schemeClr>
                        </a:solidFill>
                        <a:effectLst/>
                        <a:latin typeface="Microsoft Sans Serif" panose="020B0604020202020204" pitchFamily="34" charset="0"/>
                      </a:endParaRPr>
                    </a:p>
                  </a:txBody>
                  <a:tcPr marL="9525" marR="9525" marT="952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14025366"/>
                  </a:ext>
                </a:extLst>
              </a:tr>
              <a:tr h="494928">
                <a:tc>
                  <a:txBody>
                    <a:bodyPr/>
                    <a:lstStyle/>
                    <a:p>
                      <a:pPr algn="ctr" fontAlgn="t">
                        <a:defRPr sz="1600">
                          <a:solidFill>
                            <a:schemeClr val="tx1"/>
                          </a:solidFill>
                        </a:defRPr>
                      </a:pPr>
                      <a:endParaRPr lang="en-US" sz="1600" b="0" i="0" u="none" strike="noStrike" baseline="0" dirty="0">
                        <a:solidFill>
                          <a:schemeClr val="tx1">
                            <a:lumMod val="75000"/>
                          </a:schemeClr>
                        </a:solidFill>
                        <a:effectLst/>
                        <a:latin typeface="Microsoft Sans Serif" panose="020B0604020202020204" pitchFamily="34" charset="0"/>
                      </a:endParaRPr>
                    </a:p>
                  </a:txBody>
                  <a:tcPr marL="9525" marR="9525" marT="952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914400" rtl="0" eaLnBrk="1" fontAlgn="t" latinLnBrk="0" hangingPunct="1">
                        <a:lnSpc>
                          <a:spcPct val="100000"/>
                        </a:lnSpc>
                        <a:spcBef>
                          <a:spcPts val="0"/>
                        </a:spcBef>
                        <a:spcAft>
                          <a:spcPts val="0"/>
                        </a:spcAft>
                        <a:buClrTx/>
                        <a:buSzTx/>
                        <a:buFontTx/>
                        <a:buNone/>
                        <a:tabLst/>
                        <a:defRPr sz="1600">
                          <a:solidFill>
                            <a:schemeClr val="tx1"/>
                          </a:solidFill>
                        </a:defRPr>
                      </a:pPr>
                      <a:endParaRPr lang="en-US" sz="1600" b="0" i="0" u="none" strike="noStrike" dirty="0">
                        <a:solidFill>
                          <a:schemeClr val="tx1">
                            <a:lumMod val="75000"/>
                          </a:schemeClr>
                        </a:solidFill>
                        <a:effectLst/>
                        <a:latin typeface="Microsoft Sans Serif" panose="020B0604020202020204" pitchFamily="34" charset="0"/>
                      </a:endParaRPr>
                    </a:p>
                  </a:txBody>
                  <a:tcPr marL="9525" marR="9525" marT="952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6158296"/>
                  </a:ext>
                </a:extLst>
              </a:tr>
              <a:tr h="494928">
                <a:tc>
                  <a:txBody>
                    <a:bodyPr/>
                    <a:lstStyle/>
                    <a:p>
                      <a:pPr algn="ctr" fontAlgn="t">
                        <a:defRPr sz="1600">
                          <a:solidFill>
                            <a:schemeClr val="tx1"/>
                          </a:solidFill>
                        </a:defRPr>
                      </a:pPr>
                      <a:endParaRPr lang="en-US" sz="1600" b="0" i="0" u="none" strike="noStrike" baseline="0" dirty="0">
                        <a:solidFill>
                          <a:schemeClr val="tx1">
                            <a:lumMod val="75000"/>
                          </a:schemeClr>
                        </a:solidFill>
                        <a:effectLst/>
                        <a:latin typeface="Microsoft Sans Serif" panose="020B0604020202020204" pitchFamily="34" charset="0"/>
                      </a:endParaRPr>
                    </a:p>
                  </a:txBody>
                  <a:tcPr marL="9525" marR="9525" marT="952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914400" rtl="0" eaLnBrk="1" fontAlgn="t" latinLnBrk="0" hangingPunct="1">
                        <a:lnSpc>
                          <a:spcPct val="100000"/>
                        </a:lnSpc>
                        <a:spcBef>
                          <a:spcPts val="0"/>
                        </a:spcBef>
                        <a:spcAft>
                          <a:spcPts val="0"/>
                        </a:spcAft>
                        <a:buClrTx/>
                        <a:buSzTx/>
                        <a:buFontTx/>
                        <a:buNone/>
                        <a:tabLst/>
                        <a:defRPr sz="1600">
                          <a:solidFill>
                            <a:schemeClr val="tx1"/>
                          </a:solidFill>
                        </a:defRPr>
                      </a:pPr>
                      <a:endParaRPr lang="en-US" sz="1600" b="0" i="0" u="none" strike="noStrike" dirty="0">
                        <a:solidFill>
                          <a:schemeClr val="tx1">
                            <a:lumMod val="75000"/>
                          </a:schemeClr>
                        </a:solidFill>
                        <a:effectLst/>
                        <a:latin typeface="Microsoft Sans Serif" panose="020B0604020202020204" pitchFamily="34" charset="0"/>
                      </a:endParaRPr>
                    </a:p>
                  </a:txBody>
                  <a:tcPr marL="9525" marR="9525" marT="952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439346648"/>
                  </a:ext>
                </a:extLst>
              </a:tr>
            </a:tbl>
          </a:graphicData>
        </a:graphic>
      </p:graphicFrame>
      <p:sp>
        <p:nvSpPr>
          <p:cNvPr id="3" name="Title 2">
            <a:extLst>
              <a:ext uri="{FF2B5EF4-FFF2-40B4-BE49-F238E27FC236}">
                <a16:creationId xmlns:a16="http://schemas.microsoft.com/office/drawing/2014/main" id="{3C12FF96-BAE5-D81B-CA68-E67276F65EDA}"/>
              </a:ext>
            </a:extLst>
          </p:cNvPr>
          <p:cNvSpPr>
            <a:spLocks noGrp="1"/>
          </p:cNvSpPr>
          <p:nvPr>
            <p:ph type="title"/>
          </p:nvPr>
        </p:nvSpPr>
        <p:spPr>
          <a:xfrm>
            <a:off x="575310" y="395492"/>
            <a:ext cx="11041380" cy="813548"/>
          </a:xfrm>
        </p:spPr>
        <p:txBody>
          <a:bodyPr/>
          <a:lstStyle/>
          <a:p>
            <a:r>
              <a:rPr lang="en-US"/>
              <a:t>Databases with Most Frequent INSERTS/UPDATES/DELETES</a:t>
            </a:r>
          </a:p>
        </p:txBody>
      </p:sp>
      <p:sp>
        <p:nvSpPr>
          <p:cNvPr id="13" name="Text Placeholder 3">
            <a:extLst>
              <a:ext uri="{FF2B5EF4-FFF2-40B4-BE49-F238E27FC236}">
                <a16:creationId xmlns:a16="http://schemas.microsoft.com/office/drawing/2014/main" id="{5A0D4E94-32FC-ADC5-ED19-412B0CD619C3}"/>
              </a:ext>
            </a:extLst>
          </p:cNvPr>
          <p:cNvSpPr>
            <a:spLocks noGrp="1"/>
          </p:cNvSpPr>
          <p:nvPr>
            <p:ph type="body" sz="quarter" idx="11"/>
          </p:nvPr>
        </p:nvSpPr>
        <p:spPr>
          <a:xfrm>
            <a:off x="579120" y="971296"/>
            <a:ext cx="11033760" cy="475488"/>
          </a:xfrm>
        </p:spPr>
        <p:txBody>
          <a:bodyPr/>
          <a:lstStyle/>
          <a:p>
            <a:r>
              <a:rPr lang="en-PH" dirty="0"/>
              <a:t>On average, {{</a:t>
            </a:r>
            <a:r>
              <a:rPr lang="en-PH" dirty="0" err="1"/>
              <a:t>val:vhc</a:t>
            </a:r>
            <a:r>
              <a:rPr lang="en-PH" dirty="0"/>
              <a:t>--tablecount_over_1500_dml_average.csv[1:2]}} tables exceed 1,500 DML statements on a daily basis</a:t>
            </a:r>
          </a:p>
        </p:txBody>
      </p:sp>
      <p:sp>
        <p:nvSpPr>
          <p:cNvPr id="2" name="TextBox 1">
            <a:extLst>
              <a:ext uri="{FF2B5EF4-FFF2-40B4-BE49-F238E27FC236}">
                <a16:creationId xmlns:a16="http://schemas.microsoft.com/office/drawing/2014/main" id="{515318D9-A12D-8046-F83A-4E5B1F7AF19A}"/>
              </a:ext>
            </a:extLst>
          </p:cNvPr>
          <p:cNvSpPr txBox="1"/>
          <p:nvPr/>
        </p:nvSpPr>
        <p:spPr>
          <a:xfrm>
            <a:off x="520567" y="1761942"/>
            <a:ext cx="3564663" cy="3216077"/>
          </a:xfrm>
          <a:prstGeom prst="wedgeEllipseCallout">
            <a:avLst>
              <a:gd name="adj1" fmla="val 38375"/>
              <a:gd name="adj2" fmla="val 55580"/>
            </a:avLst>
          </a:prstGeom>
          <a:solidFill>
            <a:srgbClr val="334F63"/>
          </a:solidFill>
        </p:spPr>
        <p:style>
          <a:lnRef idx="1">
            <a:schemeClr val="accent3"/>
          </a:lnRef>
          <a:fillRef idx="2">
            <a:schemeClr val="accent3"/>
          </a:fillRef>
          <a:effectRef idx="1">
            <a:schemeClr val="accent3"/>
          </a:effectRef>
          <a:fontRef idx="minor">
            <a:schemeClr val="dk1"/>
          </a:fontRef>
        </p:style>
        <p:txBody>
          <a:bodyPr wrap="square" lIns="0" tIns="0" rIns="0" bIns="0" rtlCol="0">
            <a:noAutofit/>
          </a:bodyPr>
          <a:lstStyle/>
          <a:p>
            <a:pPr marL="108000" lvl="0" algn="ctr" defTabSz="914330">
              <a:lnSpc>
                <a:spcPct val="130000"/>
              </a:lnSpc>
              <a:spcBef>
                <a:spcPts val="600"/>
              </a:spcBef>
              <a:spcAft>
                <a:spcPts val="600"/>
              </a:spcAft>
              <a:defRPr/>
            </a:pPr>
            <a:r>
              <a:rPr lang="en-US" sz="1400" b="1" u="sng" dirty="0">
                <a:solidFill>
                  <a:schemeClr val="bg1"/>
                </a:solidFill>
              </a:rPr>
              <a:t>Why do I care?</a:t>
            </a:r>
          </a:p>
          <a:p>
            <a:pPr marL="108000" algn="ctr" defTabSz="914330">
              <a:lnSpc>
                <a:spcPct val="130000"/>
              </a:lnSpc>
              <a:spcBef>
                <a:spcPts val="600"/>
              </a:spcBef>
              <a:spcAft>
                <a:spcPts val="600"/>
              </a:spcAft>
              <a:defRPr/>
            </a:pPr>
            <a:r>
              <a:rPr kumimoji="0" lang="en-US" sz="1000" b="1" i="0" u="none" strike="noStrike" kern="1200" cap="none" spc="0" normalizeH="0" baseline="0" noProof="0" dirty="0">
                <a:ln>
                  <a:noFill/>
                </a:ln>
                <a:solidFill>
                  <a:schemeClr val="bg1"/>
                </a:solidFill>
                <a:effectLst/>
                <a:uLnTx/>
                <a:uFillTx/>
                <a:ea typeface="+mn-ea"/>
                <a:cs typeface="+mn-cs"/>
              </a:rPr>
              <a:t>There is no restriction with Teradata on the number of DML statements (inserts/updates/deletes), however, some ETL is more efficient when done with a bulk utility rather than singleton DML statements. Understanding where massive counts of DML exist can help point towards optimization opportunities.</a:t>
            </a:r>
          </a:p>
          <a:p>
            <a:pPr lvl="0" defTabSz="914330">
              <a:lnSpc>
                <a:spcPct val="130000"/>
              </a:lnSpc>
              <a:spcBef>
                <a:spcPts val="1200"/>
              </a:spcBef>
              <a:defRPr/>
            </a:pPr>
            <a:endParaRPr lang="en-US" sz="1200" dirty="0">
              <a:solidFill>
                <a:schemeClr val="bg1"/>
              </a:solidFill>
            </a:endParaRPr>
          </a:p>
        </p:txBody>
      </p:sp>
      <p:pic>
        <p:nvPicPr>
          <p:cNvPr id="4" name="Graphic 3" descr="Scientific Thought outline">
            <a:extLst>
              <a:ext uri="{FF2B5EF4-FFF2-40B4-BE49-F238E27FC236}">
                <a16:creationId xmlns:a16="http://schemas.microsoft.com/office/drawing/2014/main" id="{AD49BF0D-313D-B2EC-0106-F19918EFA01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515836" y="4978019"/>
            <a:ext cx="994521" cy="968731"/>
          </a:xfrm>
          <a:prstGeom prst="rect">
            <a:avLst/>
          </a:prstGeom>
        </p:spPr>
      </p:pic>
    </p:spTree>
    <p:custDataLst>
      <p:tags r:id="rId1"/>
    </p:custDataLst>
    <p:extLst>
      <p:ext uri="{BB962C8B-B14F-4D97-AF65-F5344CB8AC3E}">
        <p14:creationId xmlns:p14="http://schemas.microsoft.com/office/powerpoint/2010/main" val="17299903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7">
            <a:extLst>
              <a:ext uri="{FF2B5EF4-FFF2-40B4-BE49-F238E27FC236}">
                <a16:creationId xmlns:a16="http://schemas.microsoft.com/office/drawing/2014/main" id="{4EAEB4F3-3673-477F-A5A3-9374962449C4}"/>
              </a:ext>
            </a:extLst>
          </p:cNvPr>
          <p:cNvGraphicFramePr>
            <a:graphicFrameLocks noGrp="1"/>
          </p:cNvGraphicFramePr>
          <p:nvPr>
            <p:ph sz="quarter" idx="16"/>
          </p:nvPr>
        </p:nvGraphicFramePr>
        <p:xfrm>
          <a:off x="575310" y="1558847"/>
          <a:ext cx="6543865" cy="4658666"/>
        </p:xfrm>
        <a:graphic>
          <a:graphicData uri="http://schemas.openxmlformats.org/drawingml/2006/table">
            <a:tbl>
              <a:tblPr firstRow="1" bandRow="1">
                <a:tableStyleId>{9DCAF9ED-07DC-4A11-8D7F-57B35C25682E}</a:tableStyleId>
              </a:tblPr>
              <a:tblGrid>
                <a:gridCol w="2513086">
                  <a:extLst>
                    <a:ext uri="{9D8B030D-6E8A-4147-A177-3AD203B41FA5}">
                      <a16:colId xmlns:a16="http://schemas.microsoft.com/office/drawing/2014/main" val="3418245233"/>
                    </a:ext>
                  </a:extLst>
                </a:gridCol>
                <a:gridCol w="1204463">
                  <a:extLst>
                    <a:ext uri="{9D8B030D-6E8A-4147-A177-3AD203B41FA5}">
                      <a16:colId xmlns:a16="http://schemas.microsoft.com/office/drawing/2014/main" val="251619454"/>
                    </a:ext>
                  </a:extLst>
                </a:gridCol>
                <a:gridCol w="1323717">
                  <a:extLst>
                    <a:ext uri="{9D8B030D-6E8A-4147-A177-3AD203B41FA5}">
                      <a16:colId xmlns:a16="http://schemas.microsoft.com/office/drawing/2014/main" val="2411404014"/>
                    </a:ext>
                  </a:extLst>
                </a:gridCol>
                <a:gridCol w="1502599">
                  <a:extLst>
                    <a:ext uri="{9D8B030D-6E8A-4147-A177-3AD203B41FA5}">
                      <a16:colId xmlns:a16="http://schemas.microsoft.com/office/drawing/2014/main" val="2576463153"/>
                    </a:ext>
                  </a:extLst>
                </a:gridCol>
              </a:tblGrid>
              <a:tr h="226558">
                <a:tc>
                  <a:txBody>
                    <a:bodyPr/>
                    <a:lstStyle/>
                    <a:p>
                      <a:pPr algn="l" fontAlgn="b">
                        <a:defRPr sz="800">
                          <a:solidFill>
                            <a:schemeClr val="bg1"/>
                          </a:solidFill>
                          <a:latin typeface="+mn-lt"/>
                        </a:defRPr>
                      </a:pPr>
                      <a:r>
                        <a:rPr sz="900" dirty="0" err="1"/>
                        <a:t>AppID</a:t>
                      </a:r>
                      <a:endParaRPr lang="en-US" sz="900" b="0" i="0" u="none" strike="noStrike" baseline="0" dirty="0">
                        <a:solidFill>
                          <a:schemeClr val="bg1"/>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b">
                        <a:defRPr sz="800">
                          <a:solidFill>
                            <a:schemeClr val="bg1"/>
                          </a:solidFill>
                          <a:latin typeface="+mn-lt"/>
                        </a:defRPr>
                      </a:pPr>
                      <a:r>
                        <a:rPr sz="900" dirty="0"/>
                        <a:t>Total Queries</a:t>
                      </a:r>
                      <a:endParaRPr lang="en-US" sz="900" b="0" i="0" u="none" strike="noStrike" baseline="0" dirty="0">
                        <a:solidFill>
                          <a:schemeClr val="bg1"/>
                        </a:solidFill>
                        <a:effectLst/>
                        <a:latin typeface="+mn-lt"/>
                      </a:endParaRPr>
                    </a:p>
                  </a:txBody>
                  <a:tcPr marL="90000" marR="720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b">
                        <a:defRPr sz="800">
                          <a:solidFill>
                            <a:schemeClr val="bg1"/>
                          </a:solidFill>
                          <a:latin typeface="+mn-lt"/>
                        </a:defRPr>
                      </a:pPr>
                      <a:r>
                        <a:rPr sz="900" dirty="0"/>
                        <a:t>Total Fetched Rows</a:t>
                      </a:r>
                      <a:endParaRPr lang="en-US" sz="900" b="0" i="0" u="none" strike="noStrike" baseline="0" dirty="0">
                        <a:solidFill>
                          <a:schemeClr val="bg1"/>
                        </a:solidFill>
                        <a:effectLst/>
                        <a:latin typeface="+mn-lt"/>
                      </a:endParaRPr>
                    </a:p>
                  </a:txBody>
                  <a:tcPr marL="90000" marR="720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b">
                        <a:defRPr sz="800">
                          <a:solidFill>
                            <a:schemeClr val="bg1"/>
                          </a:solidFill>
                          <a:latin typeface="+mn-lt"/>
                        </a:defRPr>
                      </a:pPr>
                      <a:r>
                        <a:rPr sz="900" dirty="0"/>
                        <a:t>Avg Rows Per Query</a:t>
                      </a:r>
                      <a:endParaRPr lang="en-US" sz="900" b="0" i="0" u="none" strike="noStrike" baseline="0" dirty="0">
                        <a:solidFill>
                          <a:schemeClr val="bg1"/>
                        </a:solidFill>
                        <a:effectLst/>
                        <a:latin typeface="+mn-lt"/>
                      </a:endParaRPr>
                    </a:p>
                  </a:txBody>
                  <a:tcPr marL="90000" marR="720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371336350"/>
                  </a:ext>
                </a:extLst>
              </a:tr>
              <a:tr h="174413">
                <a:tc>
                  <a:txBody>
                    <a:bodyPr/>
                    <a:lstStyle/>
                    <a:p>
                      <a:pPr marL="0" algn="l" defTabSz="914400" rtl="0" eaLnBrk="1" fontAlgn="b" latinLnBrk="0" hangingPunct="1">
                        <a:defRPr sz="900">
                          <a:solidFill>
                            <a:srgbClr val="6B767D"/>
                          </a:solidFill>
                          <a:latin typeface="+mn-lt"/>
                        </a:defRPr>
                      </a:pPr>
                      <a:r>
                        <a:rPr lang="en-US" sz="900" kern="1200" dirty="0">
                          <a:solidFill>
                            <a:srgbClr val="6B767D"/>
                          </a:solidFill>
                          <a:latin typeface="+mn-lt"/>
                          <a:ea typeface="+mn-ea"/>
                          <a:cs typeface="+mn-cs"/>
                        </a:rPr>
                        <a:t>{{</a:t>
                      </a:r>
                      <a:r>
                        <a:rPr lang="en-US" sz="900" kern="1200" dirty="0" err="1">
                          <a:solidFill>
                            <a:srgbClr val="6B767D"/>
                          </a:solidFill>
                          <a:latin typeface="+mn-lt"/>
                          <a:ea typeface="+mn-ea"/>
                          <a:cs typeface="+mn-cs"/>
                        </a:rPr>
                        <a:t>col:vhc</a:t>
                      </a:r>
                      <a:r>
                        <a:rPr lang="en-US" sz="900" kern="1200" dirty="0">
                          <a:solidFill>
                            <a:srgbClr val="6B767D"/>
                          </a:solidFill>
                          <a:latin typeface="+mn-lt"/>
                          <a:ea typeface="+mn-ea"/>
                          <a:cs typeface="+mn-cs"/>
                        </a:rPr>
                        <a:t>--</a:t>
                      </a:r>
                      <a:r>
                        <a:rPr lang="en-US" sz="900" kern="1200" dirty="0" err="1">
                          <a:solidFill>
                            <a:srgbClr val="6B767D"/>
                          </a:solidFill>
                          <a:latin typeface="+mn-lt"/>
                          <a:ea typeface="+mn-ea"/>
                          <a:cs typeface="+mn-cs"/>
                        </a:rPr>
                        <a:t>appid_detail.csv</a:t>
                      </a:r>
                      <a:r>
                        <a:rPr lang="en-US" sz="900" kern="1200" dirty="0">
                          <a:solidFill>
                            <a:srgbClr val="6B767D"/>
                          </a:solidFill>
                          <a:latin typeface="+mn-lt"/>
                          <a:ea typeface="+mn-ea"/>
                          <a:cs typeface="+mn-cs"/>
                        </a:rPr>
                        <a:t>[1]}}</a:t>
                      </a: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algn="r" defTabSz="914400" rtl="0" eaLnBrk="1" fontAlgn="b" latinLnBrk="0" hangingPunct="1">
                        <a:defRPr sz="900">
                          <a:solidFill>
                            <a:srgbClr val="6B767D"/>
                          </a:solidFill>
                          <a:latin typeface="+mn-lt"/>
                        </a:defRPr>
                      </a:pPr>
                      <a:r>
                        <a:rPr lang="en-US" sz="900" kern="1200" dirty="0">
                          <a:solidFill>
                            <a:srgbClr val="6B767D"/>
                          </a:solidFill>
                          <a:latin typeface="+mn-lt"/>
                          <a:ea typeface="+mn-ea"/>
                          <a:cs typeface="+mn-cs"/>
                        </a:rPr>
                        <a:t>{{</a:t>
                      </a:r>
                      <a:r>
                        <a:rPr lang="en-US" sz="900" kern="1200" dirty="0" err="1">
                          <a:solidFill>
                            <a:srgbClr val="6B767D"/>
                          </a:solidFill>
                          <a:latin typeface="+mn-lt"/>
                          <a:ea typeface="+mn-ea"/>
                          <a:cs typeface="+mn-cs"/>
                        </a:rPr>
                        <a:t>col:vhc</a:t>
                      </a:r>
                      <a:r>
                        <a:rPr lang="en-US" sz="900" kern="1200" dirty="0">
                          <a:solidFill>
                            <a:srgbClr val="6B767D"/>
                          </a:solidFill>
                          <a:latin typeface="+mn-lt"/>
                          <a:ea typeface="+mn-ea"/>
                          <a:cs typeface="+mn-cs"/>
                        </a:rPr>
                        <a:t>--</a:t>
                      </a:r>
                      <a:r>
                        <a:rPr lang="en-US" sz="900" kern="1200" dirty="0" err="1">
                          <a:solidFill>
                            <a:srgbClr val="6B767D"/>
                          </a:solidFill>
                          <a:latin typeface="+mn-lt"/>
                          <a:ea typeface="+mn-ea"/>
                          <a:cs typeface="+mn-cs"/>
                        </a:rPr>
                        <a:t>appid_detail.csv</a:t>
                      </a:r>
                      <a:r>
                        <a:rPr lang="en-US" sz="900" kern="1200" dirty="0">
                          <a:solidFill>
                            <a:srgbClr val="6B767D"/>
                          </a:solidFill>
                          <a:latin typeface="+mn-lt"/>
                          <a:ea typeface="+mn-ea"/>
                          <a:cs typeface="+mn-cs"/>
                        </a:rPr>
                        <a:t>[3]}}</a:t>
                      </a:r>
                      <a:endParaRPr sz="900" kern="1200" dirty="0">
                        <a:solidFill>
                          <a:srgbClr val="6B767D"/>
                        </a:solidFill>
                        <a:latin typeface="+mn-lt"/>
                        <a:ea typeface="+mn-ea"/>
                        <a:cs typeface="+mn-cs"/>
                      </a:endParaRPr>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algn="r" defTabSz="914400" rtl="0" eaLnBrk="1" fontAlgn="b" latinLnBrk="0" hangingPunct="1">
                        <a:defRPr sz="900">
                          <a:solidFill>
                            <a:srgbClr val="6B767D"/>
                          </a:solidFill>
                          <a:latin typeface="+mn-lt"/>
                        </a:defRPr>
                      </a:pPr>
                      <a:r>
                        <a:rPr lang="en-US" sz="900" kern="1200" dirty="0">
                          <a:solidFill>
                            <a:srgbClr val="6B767D"/>
                          </a:solidFill>
                          <a:latin typeface="+mn-lt"/>
                          <a:ea typeface="+mn-ea"/>
                          <a:cs typeface="+mn-cs"/>
                        </a:rPr>
                        <a:t>{{</a:t>
                      </a:r>
                      <a:r>
                        <a:rPr lang="en-US" sz="900" kern="1200" dirty="0" err="1">
                          <a:solidFill>
                            <a:srgbClr val="6B767D"/>
                          </a:solidFill>
                          <a:latin typeface="+mn-lt"/>
                          <a:ea typeface="+mn-ea"/>
                          <a:cs typeface="+mn-cs"/>
                        </a:rPr>
                        <a:t>col:vhc</a:t>
                      </a:r>
                      <a:r>
                        <a:rPr lang="en-US" sz="900" kern="1200" dirty="0">
                          <a:solidFill>
                            <a:srgbClr val="6B767D"/>
                          </a:solidFill>
                          <a:latin typeface="+mn-lt"/>
                          <a:ea typeface="+mn-ea"/>
                          <a:cs typeface="+mn-cs"/>
                        </a:rPr>
                        <a:t>--</a:t>
                      </a:r>
                      <a:r>
                        <a:rPr lang="en-US" sz="900" kern="1200" dirty="0" err="1">
                          <a:solidFill>
                            <a:srgbClr val="6B767D"/>
                          </a:solidFill>
                          <a:latin typeface="+mn-lt"/>
                          <a:ea typeface="+mn-ea"/>
                          <a:cs typeface="+mn-cs"/>
                        </a:rPr>
                        <a:t>appid_detail.csv</a:t>
                      </a:r>
                      <a:r>
                        <a:rPr lang="en-US" sz="900" kern="1200" dirty="0">
                          <a:solidFill>
                            <a:srgbClr val="6B767D"/>
                          </a:solidFill>
                          <a:latin typeface="+mn-lt"/>
                          <a:ea typeface="+mn-ea"/>
                          <a:cs typeface="+mn-cs"/>
                        </a:rPr>
                        <a:t>[4]}}</a:t>
                      </a:r>
                      <a:endParaRPr sz="900" kern="1200" dirty="0">
                        <a:solidFill>
                          <a:srgbClr val="6B767D"/>
                        </a:solidFill>
                        <a:latin typeface="+mn-lt"/>
                        <a:ea typeface="+mn-ea"/>
                        <a:cs typeface="+mn-cs"/>
                      </a:endParaRPr>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algn="r" defTabSz="914400" rtl="0" eaLnBrk="1" fontAlgn="b" latinLnBrk="0" hangingPunct="1">
                        <a:defRPr sz="900">
                          <a:solidFill>
                            <a:srgbClr val="6B767D"/>
                          </a:solidFill>
                          <a:latin typeface="+mn-lt"/>
                        </a:defRPr>
                      </a:pPr>
                      <a:r>
                        <a:rPr lang="en-US" sz="900" kern="1200" dirty="0">
                          <a:solidFill>
                            <a:srgbClr val="6B767D"/>
                          </a:solidFill>
                          <a:latin typeface="+mn-lt"/>
                          <a:ea typeface="+mn-ea"/>
                          <a:cs typeface="+mn-cs"/>
                        </a:rPr>
                        <a:t>{{</a:t>
                      </a:r>
                      <a:r>
                        <a:rPr lang="en-US" sz="900" kern="1200" dirty="0" err="1">
                          <a:solidFill>
                            <a:srgbClr val="6B767D"/>
                          </a:solidFill>
                          <a:latin typeface="+mn-lt"/>
                          <a:ea typeface="+mn-ea"/>
                          <a:cs typeface="+mn-cs"/>
                        </a:rPr>
                        <a:t>col:vhc</a:t>
                      </a:r>
                      <a:r>
                        <a:rPr lang="en-US" sz="900" kern="1200" dirty="0">
                          <a:solidFill>
                            <a:srgbClr val="6B767D"/>
                          </a:solidFill>
                          <a:latin typeface="+mn-lt"/>
                          <a:ea typeface="+mn-ea"/>
                          <a:cs typeface="+mn-cs"/>
                        </a:rPr>
                        <a:t>--</a:t>
                      </a:r>
                      <a:r>
                        <a:rPr lang="en-US" sz="900" kern="1200" dirty="0" err="1">
                          <a:solidFill>
                            <a:srgbClr val="6B767D"/>
                          </a:solidFill>
                          <a:latin typeface="+mn-lt"/>
                          <a:ea typeface="+mn-ea"/>
                          <a:cs typeface="+mn-cs"/>
                        </a:rPr>
                        <a:t>appid_detail.csv</a:t>
                      </a:r>
                      <a:r>
                        <a:rPr lang="en-US" sz="900" kern="1200" dirty="0">
                          <a:solidFill>
                            <a:srgbClr val="6B767D"/>
                          </a:solidFill>
                          <a:latin typeface="+mn-lt"/>
                          <a:ea typeface="+mn-ea"/>
                          <a:cs typeface="+mn-cs"/>
                        </a:rPr>
                        <a:t>[5]}}</a:t>
                      </a:r>
                      <a:endParaRPr sz="900" kern="1200" dirty="0">
                        <a:solidFill>
                          <a:srgbClr val="6B767D"/>
                        </a:solidFill>
                        <a:latin typeface="+mn-lt"/>
                        <a:ea typeface="+mn-ea"/>
                        <a:cs typeface="+mn-cs"/>
                      </a:endParaRPr>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09462000"/>
                  </a:ext>
                </a:extLst>
              </a:tr>
              <a:tr h="174413">
                <a:tc>
                  <a:txBody>
                    <a:bodyPr/>
                    <a:lstStyle/>
                    <a:p>
                      <a:pPr algn="l" fontAlgn="b">
                        <a:defRPr sz="900">
                          <a:solidFill>
                            <a:srgbClr val="6B767D"/>
                          </a:solidFill>
                          <a:latin typeface="+mn-lt"/>
                        </a:defRPr>
                      </a:pPr>
                      <a:endParaRPr lang="nl-NL"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39068710"/>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719374551"/>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269685137"/>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925254101"/>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59095667"/>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083075953"/>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580328149"/>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829417248"/>
                  </a:ext>
                </a:extLst>
              </a:tr>
              <a:tr h="174413">
                <a:tc>
                  <a:txBody>
                    <a:bodyPr/>
                    <a:lstStyle/>
                    <a:p>
                      <a:pPr algn="l" fontAlgn="b">
                        <a:defRPr sz="900">
                          <a:solidFill>
                            <a:srgbClr val="6B767D"/>
                          </a:solidFill>
                          <a:latin typeface="+mn-lt"/>
                        </a:defRPr>
                      </a:pPr>
                      <a:endParaRPr lang="nl-NL"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427455378"/>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885094831"/>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960242355"/>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597746133"/>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950486106"/>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434633533"/>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560884124"/>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233978741"/>
                  </a:ext>
                </a:extLst>
              </a:tr>
              <a:tr h="174413">
                <a:tc>
                  <a:txBody>
                    <a:bodyPr/>
                    <a:lstStyle/>
                    <a:p>
                      <a:pPr algn="l" fontAlgn="b">
                        <a:defRPr sz="900">
                          <a:solidFill>
                            <a:srgbClr val="6B767D"/>
                          </a:solidFill>
                          <a:latin typeface="+mn-lt"/>
                        </a:defRPr>
                      </a:pPr>
                      <a:endParaRPr lang="nl-NL"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423667607"/>
                  </a:ext>
                </a:extLst>
              </a:tr>
              <a:tr h="175447">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9191709"/>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282137215"/>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890613943"/>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587613599"/>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816412958"/>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211573923"/>
                  </a:ext>
                </a:extLst>
              </a:tr>
            </a:tbl>
          </a:graphicData>
        </a:graphic>
      </p:graphicFrame>
      <p:sp>
        <p:nvSpPr>
          <p:cNvPr id="4" name="Text Placeholder 3">
            <a:extLst>
              <a:ext uri="{FF2B5EF4-FFF2-40B4-BE49-F238E27FC236}">
                <a16:creationId xmlns:a16="http://schemas.microsoft.com/office/drawing/2014/main" id="{1FE2D14F-14EC-4114-8302-9C99DD49F28C}"/>
              </a:ext>
            </a:extLst>
          </p:cNvPr>
          <p:cNvSpPr>
            <a:spLocks noGrp="1"/>
          </p:cNvSpPr>
          <p:nvPr>
            <p:ph type="body" sz="quarter" idx="11"/>
          </p:nvPr>
        </p:nvSpPr>
        <p:spPr>
          <a:xfrm>
            <a:off x="582930" y="974172"/>
            <a:ext cx="11033760" cy="475488"/>
          </a:xfrm>
        </p:spPr>
        <p:txBody>
          <a:bodyPr/>
          <a:lstStyle/>
          <a:p>
            <a:r>
              <a:rPr lang="en-US" dirty="0"/>
              <a:t>Average Rows Returned</a:t>
            </a:r>
          </a:p>
        </p:txBody>
      </p:sp>
      <p:sp>
        <p:nvSpPr>
          <p:cNvPr id="3" name="Title 2">
            <a:extLst>
              <a:ext uri="{FF2B5EF4-FFF2-40B4-BE49-F238E27FC236}">
                <a16:creationId xmlns:a16="http://schemas.microsoft.com/office/drawing/2014/main" id="{FB612882-BB86-48D3-88FA-8066F0162479}"/>
              </a:ext>
            </a:extLst>
          </p:cNvPr>
          <p:cNvSpPr>
            <a:spLocks noGrp="1"/>
          </p:cNvSpPr>
          <p:nvPr>
            <p:ph type="title"/>
          </p:nvPr>
        </p:nvSpPr>
        <p:spPr>
          <a:xfrm>
            <a:off x="575310" y="395492"/>
            <a:ext cx="11041380" cy="813548"/>
          </a:xfrm>
        </p:spPr>
        <p:txBody>
          <a:bodyPr/>
          <a:lstStyle/>
          <a:p>
            <a:r>
              <a:rPr lang="en-US"/>
              <a:t>Applications and Data Extracts</a:t>
            </a:r>
          </a:p>
        </p:txBody>
      </p:sp>
      <p:sp>
        <p:nvSpPr>
          <p:cNvPr id="13" name="Rectangle 12">
            <a:extLst>
              <a:ext uri="{FF2B5EF4-FFF2-40B4-BE49-F238E27FC236}">
                <a16:creationId xmlns:a16="http://schemas.microsoft.com/office/drawing/2014/main" id="{85B25DA7-6B0F-DA4E-8B16-2E23E71B4D22}"/>
              </a:ext>
            </a:extLst>
          </p:cNvPr>
          <p:cNvSpPr/>
          <p:nvPr/>
        </p:nvSpPr>
        <p:spPr>
          <a:xfrm>
            <a:off x="7429500" y="2165768"/>
            <a:ext cx="4305300" cy="3135858"/>
          </a:xfrm>
          <a:prstGeom prst="rect">
            <a:avLst/>
          </a:prstGeom>
        </p:spPr>
        <p:txBody>
          <a:bodyPr wrap="square">
            <a:spAutoFit/>
          </a:bodyPr>
          <a:lstStyle/>
          <a:p>
            <a:pPr lvl="0" defTabSz="914330">
              <a:lnSpc>
                <a:spcPct val="130000"/>
              </a:lnSpc>
              <a:spcBef>
                <a:spcPts val="1200"/>
              </a:spcBef>
            </a:pPr>
            <a:r>
              <a:rPr lang="en-US" b="1" dirty="0">
                <a:solidFill>
                  <a:schemeClr val="tx2"/>
                </a:solidFill>
                <a:latin typeface="+mj-lt"/>
              </a:rPr>
              <a:t>New Cloud Considerations</a:t>
            </a:r>
          </a:p>
          <a:p>
            <a:pPr lvl="0" defTabSz="914330">
              <a:lnSpc>
                <a:spcPct val="130000"/>
              </a:lnSpc>
              <a:spcBef>
                <a:spcPts val="1200"/>
              </a:spcBef>
            </a:pPr>
            <a:r>
              <a:rPr lang="en-US" sz="1200" b="1" dirty="0">
                <a:latin typeface="+mj-lt"/>
              </a:rPr>
              <a:t>Teradata handles BIG DATA easily</a:t>
            </a:r>
            <a:r>
              <a:rPr lang="en-US" sz="1200" dirty="0">
                <a:latin typeface="+mj-lt"/>
              </a:rPr>
              <a:t>, but you may not always want to pay for the egress charges on that big data especially for wasteful exports to other offline systems.  Additionally, every uncontrolled large export is a potential data breach.</a:t>
            </a:r>
          </a:p>
          <a:p>
            <a:pPr lvl="0" defTabSz="914330">
              <a:lnSpc>
                <a:spcPct val="130000"/>
              </a:lnSpc>
              <a:spcBef>
                <a:spcPts val="1200"/>
              </a:spcBef>
            </a:pPr>
            <a:r>
              <a:rPr lang="en-US" sz="1200" dirty="0">
                <a:latin typeface="+mj-lt"/>
              </a:rPr>
              <a:t>The industry best practice is to bring analytics to the data when practical, and only export as a last resort. Teradata Vantage enables more ML workloads to be pushed to the data, where permission and security are well controlled and egress charges non-existent. </a:t>
            </a:r>
          </a:p>
        </p:txBody>
      </p:sp>
    </p:spTree>
    <p:custDataLst>
      <p:tags r:id="rId1"/>
    </p:custDataLst>
    <p:extLst>
      <p:ext uri="{BB962C8B-B14F-4D97-AF65-F5344CB8AC3E}">
        <p14:creationId xmlns:p14="http://schemas.microsoft.com/office/powerpoint/2010/main" val="764757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5631B1AE-4F4B-64E3-A404-15B28E2869B1}"/>
              </a:ext>
            </a:extLst>
          </p:cNvPr>
          <p:cNvSpPr/>
          <p:nvPr/>
        </p:nvSpPr>
        <p:spPr>
          <a:xfrm>
            <a:off x="9112316" y="1463830"/>
            <a:ext cx="2772000" cy="1070042"/>
          </a:xfrm>
          <a:prstGeom prst="rect">
            <a:avLst/>
          </a:prstGeom>
          <a:solidFill>
            <a:schemeClr val="tx2">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74320" tIns="45720" rIns="273600" bIns="45720" rtlCol="0" anchor="ctr"/>
          <a:lstStyle/>
          <a:p>
            <a:pPr algn="ctr"/>
            <a:r>
              <a:rPr lang="en-US">
                <a:solidFill>
                  <a:schemeClr val="tx1"/>
                </a:solidFill>
              </a:rPr>
              <a:t>Can we drill down into a particular area?</a:t>
            </a:r>
          </a:p>
        </p:txBody>
      </p:sp>
      <p:sp>
        <p:nvSpPr>
          <p:cNvPr id="5" name="Rectangle 4">
            <a:extLst>
              <a:ext uri="{FF2B5EF4-FFF2-40B4-BE49-F238E27FC236}">
                <a16:creationId xmlns:a16="http://schemas.microsoft.com/office/drawing/2014/main" id="{B177C2E9-9F25-814A-41DA-8DFD4936CF25}"/>
              </a:ext>
            </a:extLst>
          </p:cNvPr>
          <p:cNvSpPr/>
          <p:nvPr/>
        </p:nvSpPr>
        <p:spPr>
          <a:xfrm>
            <a:off x="6193827" y="1472740"/>
            <a:ext cx="2772000" cy="1070042"/>
          </a:xfrm>
          <a:prstGeom prst="rect">
            <a:avLst/>
          </a:prstGeom>
          <a:solidFill>
            <a:schemeClr val="tx2">
              <a:lumMod val="60000"/>
              <a:lumOff val="40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74320" tIns="45720" rIns="273600" bIns="45720" rtlCol="0" anchor="ctr"/>
          <a:lstStyle/>
          <a:p>
            <a:pPr algn="ctr"/>
            <a:r>
              <a:rPr lang="en-US">
                <a:solidFill>
                  <a:schemeClr val="tx1"/>
                </a:solidFill>
              </a:rPr>
              <a:t>Is this information actionable?</a:t>
            </a:r>
          </a:p>
        </p:txBody>
      </p:sp>
      <p:sp>
        <p:nvSpPr>
          <p:cNvPr id="8" name="Rectangle 7">
            <a:extLst>
              <a:ext uri="{FF2B5EF4-FFF2-40B4-BE49-F238E27FC236}">
                <a16:creationId xmlns:a16="http://schemas.microsoft.com/office/drawing/2014/main" id="{F39D73F2-25AF-D2F0-4852-5D5D983C0756}"/>
              </a:ext>
            </a:extLst>
          </p:cNvPr>
          <p:cNvSpPr/>
          <p:nvPr/>
        </p:nvSpPr>
        <p:spPr>
          <a:xfrm>
            <a:off x="352554" y="1476498"/>
            <a:ext cx="2772000" cy="1070042"/>
          </a:xfrm>
          <a:prstGeom prst="rect">
            <a:avLst/>
          </a:prstGeom>
          <a:solidFill>
            <a:schemeClr val="tx2">
              <a:lumMod val="20000"/>
              <a:lumOff val="80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74320" tIns="45720" rIns="273600" bIns="45720" rtlCol="0" anchor="ctr"/>
          <a:lstStyle/>
          <a:p>
            <a:pPr algn="ctr"/>
            <a:r>
              <a:rPr lang="en-US">
                <a:solidFill>
                  <a:schemeClr val="tx1"/>
                </a:solidFill>
              </a:rPr>
              <a:t>What is Vantage Health Check?</a:t>
            </a:r>
          </a:p>
        </p:txBody>
      </p:sp>
      <p:cxnSp>
        <p:nvCxnSpPr>
          <p:cNvPr id="13" name="Straight Connector 12">
            <a:extLst>
              <a:ext uri="{FF2B5EF4-FFF2-40B4-BE49-F238E27FC236}">
                <a16:creationId xmlns:a16="http://schemas.microsoft.com/office/drawing/2014/main" id="{1AF6FB6F-CF49-369C-F5C4-EFCE08E82BA8}"/>
              </a:ext>
            </a:extLst>
          </p:cNvPr>
          <p:cNvCxnSpPr>
            <a:cxnSpLocks/>
          </p:cNvCxnSpPr>
          <p:nvPr/>
        </p:nvCxnSpPr>
        <p:spPr>
          <a:xfrm>
            <a:off x="1779650" y="2542782"/>
            <a:ext cx="0" cy="65073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C41DAC0E-2C2A-8C54-2E9A-E245ECAC811D}"/>
              </a:ext>
            </a:extLst>
          </p:cNvPr>
          <p:cNvCxnSpPr>
            <a:cxnSpLocks/>
          </p:cNvCxnSpPr>
          <p:nvPr/>
        </p:nvCxnSpPr>
        <p:spPr>
          <a:xfrm>
            <a:off x="7548105" y="2542782"/>
            <a:ext cx="0" cy="65073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DFAC09AD-20B2-F3E3-9824-9D4797699870}"/>
              </a:ext>
            </a:extLst>
          </p:cNvPr>
          <p:cNvSpPr txBox="1"/>
          <p:nvPr/>
        </p:nvSpPr>
        <p:spPr>
          <a:xfrm>
            <a:off x="352554" y="2827594"/>
            <a:ext cx="2772000" cy="2981977"/>
          </a:xfrm>
          <a:prstGeom prst="rect">
            <a:avLst/>
          </a:prstGeom>
          <a:solidFill>
            <a:schemeClr val="bg1">
              <a:lumMod val="85000"/>
            </a:schemeClr>
          </a:solidFill>
        </p:spPr>
        <p:txBody>
          <a:bodyPr wrap="square" lIns="274320" tIns="0" rIns="273600" bIns="0" rtlCol="0" anchor="t">
            <a:noAutofit/>
          </a:bodyPr>
          <a:lstStyle/>
          <a:p>
            <a:pPr algn="l">
              <a:spcAft>
                <a:spcPts val="300"/>
              </a:spcAft>
            </a:pPr>
            <a:endParaRPr lang="en-US" sz="1000" b="1" i="0">
              <a:solidFill>
                <a:srgbClr val="000000"/>
              </a:solidFill>
              <a:effectLst/>
            </a:endParaRPr>
          </a:p>
          <a:p>
            <a:r>
              <a:rPr lang="en-US" sz="1200"/>
              <a:t>VHC is a collection of Teradata usage analysis to provide a high-level view into a Teradata Vantage system.  This includes typical consumption metrics, but also complexity metrics such as throughput, concurrency, feature usage, and more.</a:t>
            </a:r>
          </a:p>
          <a:p>
            <a:pPr marL="0" marR="0" lvl="0" indent="0" algn="l" defTabSz="914400" rtl="0" eaLnBrk="1" fontAlgn="auto" latinLnBrk="0" hangingPunct="1">
              <a:lnSpc>
                <a:spcPct val="100000"/>
              </a:lnSpc>
              <a:spcBef>
                <a:spcPts val="0"/>
              </a:spcBef>
              <a:spcAft>
                <a:spcPts val="400"/>
              </a:spcAft>
              <a:buClrTx/>
              <a:buSzTx/>
              <a:buFontTx/>
              <a:buNone/>
              <a:tabLst/>
              <a:defRPr/>
            </a:pPr>
            <a:endParaRPr kumimoji="0" lang="en-US" sz="1200" b="0" i="0" u="none" strike="noStrike" kern="1200" cap="none" spc="0" normalizeH="0" baseline="0" noProof="0">
              <a:ln>
                <a:noFill/>
              </a:ln>
              <a:solidFill>
                <a:srgbClr val="00233C"/>
              </a:solidFill>
              <a:effectLst/>
              <a:uLnTx/>
              <a:uFillTx/>
              <a:ea typeface="Inter SemiBold" panose="02000503000000020004" pitchFamily="2" charset="0"/>
              <a:cs typeface="+mn-cs"/>
            </a:endParaRPr>
          </a:p>
          <a:p>
            <a:pPr marL="0" marR="0" lvl="0" indent="0" algn="l" defTabSz="914400" rtl="0" eaLnBrk="1" fontAlgn="auto" latinLnBrk="0" hangingPunct="1">
              <a:lnSpc>
                <a:spcPct val="100000"/>
              </a:lnSpc>
              <a:spcBef>
                <a:spcPts val="0"/>
              </a:spcBef>
              <a:spcAft>
                <a:spcPts val="400"/>
              </a:spcAft>
              <a:buClrTx/>
              <a:buSzTx/>
              <a:buFontTx/>
              <a:buNone/>
              <a:tabLst/>
              <a:defRPr/>
            </a:pPr>
            <a:endParaRPr kumimoji="0" lang="en-US" sz="1400" b="0" i="0" u="none" strike="noStrike" kern="1200" cap="none" spc="0" normalizeH="0" baseline="0" noProof="0">
              <a:ln>
                <a:noFill/>
              </a:ln>
              <a:solidFill>
                <a:srgbClr val="00233C"/>
              </a:solidFill>
              <a:effectLst/>
              <a:uLnTx/>
              <a:uFillTx/>
              <a:latin typeface="Inter SemiBold" panose="02000503000000020004" pitchFamily="2" charset="0"/>
              <a:ea typeface="Inter SemiBold" panose="02000503000000020004" pitchFamily="2" charset="0"/>
              <a:cs typeface="+mn-cs"/>
            </a:endParaRPr>
          </a:p>
        </p:txBody>
      </p:sp>
      <p:sp>
        <p:nvSpPr>
          <p:cNvPr id="18" name="TextBox 17">
            <a:extLst>
              <a:ext uri="{FF2B5EF4-FFF2-40B4-BE49-F238E27FC236}">
                <a16:creationId xmlns:a16="http://schemas.microsoft.com/office/drawing/2014/main" id="{16854732-A17B-978B-0623-68480348648E}"/>
              </a:ext>
            </a:extLst>
          </p:cNvPr>
          <p:cNvSpPr txBox="1"/>
          <p:nvPr/>
        </p:nvSpPr>
        <p:spPr>
          <a:xfrm>
            <a:off x="6193827" y="2812781"/>
            <a:ext cx="2772000" cy="2996791"/>
          </a:xfrm>
          <a:prstGeom prst="rect">
            <a:avLst/>
          </a:prstGeom>
          <a:solidFill>
            <a:schemeClr val="bg1">
              <a:lumMod val="85000"/>
            </a:schemeClr>
          </a:solidFill>
        </p:spPr>
        <p:txBody>
          <a:bodyPr wrap="square" lIns="274320" tIns="0" rIns="273600" bIns="0" rtlCol="0" anchor="t">
            <a:noAutofit/>
          </a:bodyPr>
          <a:lstStyle/>
          <a:p>
            <a:pPr algn="l">
              <a:spcAft>
                <a:spcPts val="300"/>
              </a:spcAft>
            </a:pPr>
            <a:endParaRPr lang="en-US" sz="1000" b="1" i="0">
              <a:solidFill>
                <a:srgbClr val="000000"/>
              </a:solidFill>
              <a:effectLst/>
            </a:endParaRPr>
          </a:p>
          <a:p>
            <a:r>
              <a:rPr lang="en-US" sz="1200"/>
              <a:t>That is the intention, although what part is actionable depends on the situation and what business use-cases are being solved. Your CSM can use this information to build a data-driven Success Plan and help raise up areas of opportunity.</a:t>
            </a:r>
            <a:endParaRPr kumimoji="0" lang="en-US" sz="1200" b="0" i="0" u="none" strike="noStrike" kern="1200" cap="none" spc="0" normalizeH="0" baseline="0" noProof="0">
              <a:ln>
                <a:noFill/>
              </a:ln>
              <a:solidFill>
                <a:srgbClr val="00233C"/>
              </a:solidFill>
              <a:effectLst/>
              <a:uLnTx/>
              <a:uFillTx/>
              <a:ea typeface="Inter"/>
              <a:cs typeface="Calibri"/>
            </a:endParaRPr>
          </a:p>
          <a:p>
            <a:pPr marL="0" marR="0" lvl="0" indent="0" algn="l" defTabSz="914400" rtl="0" eaLnBrk="1" fontAlgn="auto" latinLnBrk="0" hangingPunct="1">
              <a:lnSpc>
                <a:spcPct val="100000"/>
              </a:lnSpc>
              <a:spcBef>
                <a:spcPts val="0"/>
              </a:spcBef>
              <a:spcAft>
                <a:spcPts val="400"/>
              </a:spcAft>
              <a:buClrTx/>
              <a:buSzTx/>
              <a:buFontTx/>
              <a:buNone/>
              <a:tabLst/>
              <a:defRPr/>
            </a:pPr>
            <a:endParaRPr kumimoji="0" lang="en-US" sz="1000" b="0" i="0" u="none" strike="noStrike" kern="1200" cap="none" spc="0" normalizeH="0" baseline="0" noProof="0">
              <a:ln>
                <a:noFill/>
              </a:ln>
              <a:solidFill>
                <a:srgbClr val="00233C"/>
              </a:solidFill>
              <a:effectLst/>
              <a:uLnTx/>
              <a:uFillTx/>
              <a:latin typeface="Calibri"/>
              <a:ea typeface="Inter"/>
              <a:cs typeface="Calibri"/>
            </a:endParaRPr>
          </a:p>
        </p:txBody>
      </p:sp>
      <p:cxnSp>
        <p:nvCxnSpPr>
          <p:cNvPr id="52" name="Straight Connector 51">
            <a:extLst>
              <a:ext uri="{FF2B5EF4-FFF2-40B4-BE49-F238E27FC236}">
                <a16:creationId xmlns:a16="http://schemas.microsoft.com/office/drawing/2014/main" id="{E34C4805-9C99-122E-FDA9-3606DD91443A}"/>
              </a:ext>
            </a:extLst>
          </p:cNvPr>
          <p:cNvCxnSpPr>
            <a:cxnSpLocks/>
          </p:cNvCxnSpPr>
          <p:nvPr/>
        </p:nvCxnSpPr>
        <p:spPr>
          <a:xfrm>
            <a:off x="10511943" y="2533872"/>
            <a:ext cx="0" cy="65073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B259C4B1-C46B-F96D-C624-7A186F9ECE70}"/>
              </a:ext>
            </a:extLst>
          </p:cNvPr>
          <p:cNvCxnSpPr>
            <a:cxnSpLocks/>
          </p:cNvCxnSpPr>
          <p:nvPr/>
        </p:nvCxnSpPr>
        <p:spPr>
          <a:xfrm>
            <a:off x="4643406" y="2533872"/>
            <a:ext cx="0" cy="65073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A3E069DF-D1D5-3C93-AB5D-66D3230D7753}"/>
              </a:ext>
            </a:extLst>
          </p:cNvPr>
          <p:cNvSpPr txBox="1"/>
          <p:nvPr/>
        </p:nvSpPr>
        <p:spPr>
          <a:xfrm>
            <a:off x="9112316" y="2812782"/>
            <a:ext cx="2772000" cy="2996791"/>
          </a:xfrm>
          <a:prstGeom prst="rect">
            <a:avLst/>
          </a:prstGeom>
          <a:solidFill>
            <a:schemeClr val="bg1">
              <a:lumMod val="85000"/>
            </a:schemeClr>
          </a:solidFill>
        </p:spPr>
        <p:txBody>
          <a:bodyPr wrap="square" lIns="274320" tIns="0" rIns="273600" bIns="0" rtlCol="0" anchor="t">
            <a:noAutofit/>
          </a:bodyPr>
          <a:lstStyle/>
          <a:p>
            <a:pPr algn="l">
              <a:spcAft>
                <a:spcPts val="300"/>
              </a:spcAft>
            </a:pPr>
            <a:endParaRPr lang="en-US" sz="1000" b="1" i="0">
              <a:solidFill>
                <a:srgbClr val="000000"/>
              </a:solidFill>
              <a:effectLst/>
            </a:endParaRPr>
          </a:p>
          <a:p>
            <a:pPr algn="l">
              <a:spcAft>
                <a:spcPts val="300"/>
              </a:spcAft>
            </a:pPr>
            <a:r>
              <a:rPr lang="en-US" sz="1200"/>
              <a:t>Of course! That said, VHC would quickly become prohibitively massive if we tried to cover every drill-down in one document.  Rather, use VHC to identify areas of interest, then work with your CSM to drill into the anomalies. There are also full consulting engagements that specialize in areas, such as platform optimization or ecosystem architecture, if you have the need to go really deep.</a:t>
            </a:r>
            <a:endParaRPr kumimoji="0" lang="en-US" sz="1400" b="0" i="0" u="none" strike="noStrike" kern="1200" cap="none" spc="0" normalizeH="0" baseline="0" noProof="0">
              <a:ln>
                <a:noFill/>
              </a:ln>
              <a:solidFill>
                <a:srgbClr val="00233C"/>
              </a:solidFill>
              <a:effectLst/>
              <a:uLnTx/>
              <a:uFillTx/>
              <a:latin typeface="Inter SemiBold" panose="02000503000000020004" pitchFamily="2" charset="0"/>
              <a:ea typeface="Inter SemiBold" panose="02000503000000020004" pitchFamily="2" charset="0"/>
              <a:cs typeface="+mn-cs"/>
            </a:endParaRPr>
          </a:p>
        </p:txBody>
      </p:sp>
      <p:sp>
        <p:nvSpPr>
          <p:cNvPr id="9" name="Rectangle 8">
            <a:extLst>
              <a:ext uri="{FF2B5EF4-FFF2-40B4-BE49-F238E27FC236}">
                <a16:creationId xmlns:a16="http://schemas.microsoft.com/office/drawing/2014/main" id="{096D22C2-BC1A-AD4C-C228-7691711E8BA5}"/>
              </a:ext>
            </a:extLst>
          </p:cNvPr>
          <p:cNvSpPr/>
          <p:nvPr/>
        </p:nvSpPr>
        <p:spPr>
          <a:xfrm>
            <a:off x="3275338" y="1472740"/>
            <a:ext cx="2772000" cy="1070042"/>
          </a:xfrm>
          <a:prstGeom prst="rect">
            <a:avLst/>
          </a:prstGeom>
          <a:solidFill>
            <a:schemeClr val="tx2">
              <a:lumMod val="40000"/>
              <a:lumOff val="60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74320" tIns="45720" rIns="273600" bIns="45720" rtlCol="0" anchor="ctr"/>
          <a:lstStyle/>
          <a:p>
            <a:pPr algn="ctr"/>
            <a:r>
              <a:rPr lang="en-US">
                <a:solidFill>
                  <a:schemeClr val="tx1"/>
                </a:solidFill>
              </a:rPr>
              <a:t>How often should I refresh VHC?</a:t>
            </a:r>
          </a:p>
        </p:txBody>
      </p:sp>
      <p:sp>
        <p:nvSpPr>
          <p:cNvPr id="22" name="TextBox 21">
            <a:extLst>
              <a:ext uri="{FF2B5EF4-FFF2-40B4-BE49-F238E27FC236}">
                <a16:creationId xmlns:a16="http://schemas.microsoft.com/office/drawing/2014/main" id="{62BA3C71-0D57-CA71-D739-2A0EEBE864B4}"/>
              </a:ext>
            </a:extLst>
          </p:cNvPr>
          <p:cNvSpPr txBox="1"/>
          <p:nvPr/>
        </p:nvSpPr>
        <p:spPr>
          <a:xfrm>
            <a:off x="3271043" y="2827594"/>
            <a:ext cx="2776295" cy="2981977"/>
          </a:xfrm>
          <a:prstGeom prst="rect">
            <a:avLst/>
          </a:prstGeom>
          <a:solidFill>
            <a:schemeClr val="bg1">
              <a:lumMod val="85000"/>
            </a:schemeClr>
          </a:solidFill>
        </p:spPr>
        <p:txBody>
          <a:bodyPr wrap="square" lIns="274320" tIns="0" rIns="273600" bIns="0" rtlCol="0" anchor="t">
            <a:noAutofit/>
          </a:bodyPr>
          <a:lstStyle/>
          <a:p>
            <a:pPr algn="l">
              <a:spcAft>
                <a:spcPts val="300"/>
              </a:spcAft>
            </a:pPr>
            <a:endParaRPr lang="en-US" sz="1000" b="1" i="0">
              <a:solidFill>
                <a:srgbClr val="000000"/>
              </a:solidFill>
              <a:effectLst/>
            </a:endParaRPr>
          </a:p>
          <a:p>
            <a:r>
              <a:rPr lang="en-US" sz="1200"/>
              <a:t>That depends on your rhythm and needs, however graphically, VHC looks the best using between 4 and 6 weeks.  Too much more, and the graphics begin to crowd, but too little data becomes less helpful. Best practice is to review with your CSM monthly, more-or-less.</a:t>
            </a:r>
          </a:p>
          <a:p>
            <a:pPr marL="0" marR="0" lvl="0" indent="0" algn="l" defTabSz="914400" rtl="0" eaLnBrk="1" fontAlgn="auto" latinLnBrk="0" hangingPunct="1">
              <a:lnSpc>
                <a:spcPct val="100000"/>
              </a:lnSpc>
              <a:spcBef>
                <a:spcPts val="0"/>
              </a:spcBef>
              <a:spcAft>
                <a:spcPts val="400"/>
              </a:spcAft>
              <a:buClrTx/>
              <a:buSzTx/>
              <a:buFontTx/>
              <a:buNone/>
              <a:tabLst/>
              <a:defRPr/>
            </a:pPr>
            <a:endParaRPr kumimoji="0" lang="en-US" sz="1200" b="0" i="0" u="none" strike="noStrike" kern="1200" cap="none" spc="0" normalizeH="0" baseline="0" noProof="0">
              <a:ln>
                <a:noFill/>
              </a:ln>
              <a:solidFill>
                <a:srgbClr val="00233C"/>
              </a:solidFill>
              <a:effectLst/>
              <a:uLnTx/>
              <a:uFillTx/>
              <a:ea typeface="Inter SemiBold" panose="02000503000000020004" pitchFamily="2" charset="0"/>
              <a:cs typeface="+mn-cs"/>
            </a:endParaRPr>
          </a:p>
          <a:p>
            <a:pPr marL="0" marR="0" lvl="0" indent="0" algn="l" defTabSz="914400" rtl="0" eaLnBrk="1" fontAlgn="auto" latinLnBrk="0" hangingPunct="1">
              <a:lnSpc>
                <a:spcPct val="100000"/>
              </a:lnSpc>
              <a:spcBef>
                <a:spcPts val="0"/>
              </a:spcBef>
              <a:spcAft>
                <a:spcPts val="400"/>
              </a:spcAft>
              <a:buClrTx/>
              <a:buSzTx/>
              <a:buFontTx/>
              <a:buNone/>
              <a:tabLst/>
              <a:defRPr/>
            </a:pPr>
            <a:endParaRPr kumimoji="0" lang="en-US" sz="1400" b="0" i="0" u="none" strike="noStrike" kern="1200" cap="none" spc="0" normalizeH="0" baseline="0" noProof="0">
              <a:ln>
                <a:noFill/>
              </a:ln>
              <a:solidFill>
                <a:srgbClr val="00233C"/>
              </a:solidFill>
              <a:effectLst/>
              <a:uLnTx/>
              <a:uFillTx/>
              <a:latin typeface="Inter SemiBold" panose="02000503000000020004" pitchFamily="2" charset="0"/>
              <a:ea typeface="Inter SemiBold" panose="02000503000000020004" pitchFamily="2" charset="0"/>
              <a:cs typeface="+mn-cs"/>
            </a:endParaRPr>
          </a:p>
        </p:txBody>
      </p:sp>
      <p:pic>
        <p:nvPicPr>
          <p:cNvPr id="25" name="Picture 24">
            <a:extLst>
              <a:ext uri="{FF2B5EF4-FFF2-40B4-BE49-F238E27FC236}">
                <a16:creationId xmlns:a16="http://schemas.microsoft.com/office/drawing/2014/main" id="{03CAE4B8-68D4-7C6C-3117-8DDE60D1B3B7}"/>
              </a:ext>
            </a:extLst>
          </p:cNvPr>
          <p:cNvPicPr>
            <a:picLocks noChangeAspect="1"/>
          </p:cNvPicPr>
          <p:nvPr/>
        </p:nvPicPr>
        <p:blipFill>
          <a:blip r:embed="rId3"/>
          <a:stretch>
            <a:fillRect/>
          </a:stretch>
        </p:blipFill>
        <p:spPr>
          <a:xfrm>
            <a:off x="6972001" y="50921"/>
            <a:ext cx="4790685" cy="1421819"/>
          </a:xfrm>
          <a:prstGeom prst="rect">
            <a:avLst/>
          </a:prstGeom>
        </p:spPr>
      </p:pic>
      <p:sp>
        <p:nvSpPr>
          <p:cNvPr id="2" name="Title 4">
            <a:extLst>
              <a:ext uri="{FF2B5EF4-FFF2-40B4-BE49-F238E27FC236}">
                <a16:creationId xmlns:a16="http://schemas.microsoft.com/office/drawing/2014/main" id="{477E2EFA-5A3C-B460-6EC0-1BE483B14701}"/>
              </a:ext>
            </a:extLst>
          </p:cNvPr>
          <p:cNvSpPr>
            <a:spLocks noGrp="1"/>
          </p:cNvSpPr>
          <p:nvPr>
            <p:ph type="title"/>
          </p:nvPr>
        </p:nvSpPr>
        <p:spPr>
          <a:xfrm>
            <a:off x="457200" y="163773"/>
            <a:ext cx="5317724" cy="1012517"/>
          </a:xfrm>
        </p:spPr>
        <p:txBody>
          <a:bodyPr/>
          <a:lstStyle/>
          <a:p>
            <a:r>
              <a:rPr lang="en-US"/>
              <a:t>Introduction to </a:t>
            </a:r>
            <a:br>
              <a:rPr lang="en-US"/>
            </a:br>
            <a:r>
              <a:rPr lang="en-US"/>
              <a:t>Vantage Health Check (VHC)</a:t>
            </a:r>
          </a:p>
        </p:txBody>
      </p:sp>
    </p:spTree>
    <p:extLst>
      <p:ext uri="{BB962C8B-B14F-4D97-AF65-F5344CB8AC3E}">
        <p14:creationId xmlns:p14="http://schemas.microsoft.com/office/powerpoint/2010/main" val="9653969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3ED4F509-DA89-4BE2-8005-1522E7278347}"/>
              </a:ext>
            </a:extLst>
          </p:cNvPr>
          <p:cNvSpPr>
            <a:spLocks noGrp="1"/>
          </p:cNvSpPr>
          <p:nvPr>
            <p:ph type="body" sz="quarter" idx="11"/>
          </p:nvPr>
        </p:nvSpPr>
        <p:spPr>
          <a:xfrm>
            <a:off x="579120" y="1100226"/>
            <a:ext cx="11033760" cy="516608"/>
          </a:xfrm>
        </p:spPr>
        <p:txBody>
          <a:bodyPr/>
          <a:lstStyle/>
          <a:p>
            <a:r>
              <a:rPr lang="en-US" dirty="0"/>
              <a:t>Concurrency is defined as “Queries in Flight” at any given point-in-time.</a:t>
            </a:r>
          </a:p>
        </p:txBody>
      </p:sp>
      <p:sp>
        <p:nvSpPr>
          <p:cNvPr id="6" name="Title 5">
            <a:extLst>
              <a:ext uri="{FF2B5EF4-FFF2-40B4-BE49-F238E27FC236}">
                <a16:creationId xmlns:a16="http://schemas.microsoft.com/office/drawing/2014/main" id="{0557C3A8-78D0-4480-888E-97B9A2083934}"/>
              </a:ext>
            </a:extLst>
          </p:cNvPr>
          <p:cNvSpPr>
            <a:spLocks noGrp="1"/>
          </p:cNvSpPr>
          <p:nvPr>
            <p:ph type="title"/>
          </p:nvPr>
        </p:nvSpPr>
        <p:spPr>
          <a:xfrm>
            <a:off x="504825" y="496492"/>
            <a:ext cx="11277600" cy="1409700"/>
          </a:xfrm>
        </p:spPr>
        <p:txBody>
          <a:bodyPr/>
          <a:lstStyle/>
          <a:p>
            <a:r>
              <a:rPr lang="en-US" dirty="0"/>
              <a:t>Concurrency Levels</a:t>
            </a:r>
          </a:p>
        </p:txBody>
      </p:sp>
      <p:sp>
        <p:nvSpPr>
          <p:cNvPr id="21" name="Footer Placeholder 4">
            <a:extLst>
              <a:ext uri="{FF2B5EF4-FFF2-40B4-BE49-F238E27FC236}">
                <a16:creationId xmlns:a16="http://schemas.microsoft.com/office/drawing/2014/main" id="{A0CC6C8C-7477-42B6-A523-5002CF174B21}"/>
              </a:ext>
            </a:extLst>
          </p:cNvPr>
          <p:cNvSpPr>
            <a:spLocks noGrp="1"/>
          </p:cNvSpPr>
          <p:nvPr/>
        </p:nvSpPr>
        <p:spPr>
          <a:xfrm>
            <a:off x="3107531" y="6404863"/>
            <a:ext cx="5976938" cy="265176"/>
          </a:xfrm>
          <a:prstGeom prst="rect">
            <a:avLst/>
          </a:prstGeom>
        </p:spPr>
        <p:txBody>
          <a:bodyPr vert="horz" lIns="0" tIns="0" rIns="0" bIns="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100" dirty="0">
                <a:solidFill>
                  <a:schemeClr val="bg1">
                    <a:lumMod val="65000"/>
                  </a:schemeClr>
                </a:solidFill>
              </a:rPr>
              <a:t>Teradata Confidential</a:t>
            </a:r>
          </a:p>
        </p:txBody>
      </p:sp>
      <p:sp>
        <p:nvSpPr>
          <p:cNvPr id="24" name="Rectangle 23">
            <a:extLst>
              <a:ext uri="{FF2B5EF4-FFF2-40B4-BE49-F238E27FC236}">
                <a16:creationId xmlns:a16="http://schemas.microsoft.com/office/drawing/2014/main" id="{7C22E201-B570-6344-B8D0-DFDF2D97305A}"/>
              </a:ext>
            </a:extLst>
          </p:cNvPr>
          <p:cNvSpPr/>
          <p:nvPr/>
        </p:nvSpPr>
        <p:spPr>
          <a:xfrm>
            <a:off x="314324" y="1728148"/>
            <a:ext cx="7186613" cy="467265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dirty="0">
                <a:solidFill>
                  <a:schemeClr val="accent6"/>
                </a:solidFill>
              </a:rPr>
              <a:t>{{</a:t>
            </a:r>
            <a:r>
              <a:rPr lang="en-US" dirty="0" err="1">
                <a:solidFill>
                  <a:schemeClr val="accent6"/>
                </a:solidFill>
              </a:rPr>
              <a:t>pic:vhc</a:t>
            </a:r>
            <a:r>
              <a:rPr lang="en-US" dirty="0">
                <a:solidFill>
                  <a:schemeClr val="accent6"/>
                </a:solidFill>
              </a:rPr>
              <a:t>--concurrency2.png}}</a:t>
            </a:r>
          </a:p>
          <a:p>
            <a:pPr algn="l"/>
            <a:endParaRPr lang="en-US" dirty="0">
              <a:solidFill>
                <a:schemeClr val="accent6"/>
              </a:solidFill>
            </a:endParaRPr>
          </a:p>
        </p:txBody>
      </p:sp>
      <p:sp>
        <p:nvSpPr>
          <p:cNvPr id="25" name="Rectangle 24">
            <a:extLst>
              <a:ext uri="{FF2B5EF4-FFF2-40B4-BE49-F238E27FC236}">
                <a16:creationId xmlns:a16="http://schemas.microsoft.com/office/drawing/2014/main" id="{0E564444-58AF-F247-9578-6140A5415635}"/>
              </a:ext>
            </a:extLst>
          </p:cNvPr>
          <p:cNvSpPr/>
          <p:nvPr/>
        </p:nvSpPr>
        <p:spPr>
          <a:xfrm>
            <a:off x="150017" y="1637664"/>
            <a:ext cx="7515225" cy="48248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accent6"/>
              </a:solidFill>
            </a:endParaRPr>
          </a:p>
        </p:txBody>
      </p:sp>
      <p:sp>
        <p:nvSpPr>
          <p:cNvPr id="4" name="TextBox 3">
            <a:extLst>
              <a:ext uri="{FF2B5EF4-FFF2-40B4-BE49-F238E27FC236}">
                <a16:creationId xmlns:a16="http://schemas.microsoft.com/office/drawing/2014/main" id="{C714D30F-EE13-644E-8A20-E84D953B5017}"/>
              </a:ext>
            </a:extLst>
          </p:cNvPr>
          <p:cNvSpPr txBox="1"/>
          <p:nvPr/>
        </p:nvSpPr>
        <p:spPr>
          <a:xfrm>
            <a:off x="8070596" y="1616834"/>
            <a:ext cx="3807080" cy="3970318"/>
          </a:xfrm>
          <a:prstGeom prst="rect">
            <a:avLst/>
          </a:prstGeom>
          <a:noFill/>
        </p:spPr>
        <p:txBody>
          <a:bodyPr wrap="square" rtlCol="0">
            <a:spAutoFit/>
          </a:bodyPr>
          <a:lstStyle/>
          <a:p>
            <a:r>
              <a:rPr lang="en-US" sz="1400" dirty="0"/>
              <a:t>Unlike most other performance metrics, </a:t>
            </a:r>
            <a:r>
              <a:rPr lang="en-US" sz="1400" b="1" dirty="0"/>
              <a:t>Concurrency is a point-in-time measure</a:t>
            </a:r>
            <a:r>
              <a:rPr lang="en-US" sz="1400" dirty="0"/>
              <a:t>, meaning it cannot be aggregated. The logic takes one observation per second, adding up all queries-in-flight for that observation.  Hence Concurrency is reported in Percentiles of observations, i.e., 80% of observations were found under the “80</a:t>
            </a:r>
            <a:r>
              <a:rPr lang="en-US" sz="1400" baseline="30000" dirty="0"/>
              <a:t>th</a:t>
            </a:r>
            <a:r>
              <a:rPr lang="en-US" sz="1400" dirty="0"/>
              <a:t> Percentile” line.</a:t>
            </a:r>
          </a:p>
          <a:p>
            <a:endParaRPr lang="en-US" sz="1400" dirty="0"/>
          </a:p>
          <a:p>
            <a:r>
              <a:rPr lang="en-US" sz="1400" dirty="0"/>
              <a:t>The Absolute Max contains all observations but can be well above the 95% Percentile.  This usually happens when ETL is time-bound, and a high number of jobs are all released at once, causing a momentary spike in Concurrency.   </a:t>
            </a:r>
          </a:p>
          <a:p>
            <a:endParaRPr lang="en-US" sz="1400" dirty="0"/>
          </a:p>
          <a:p>
            <a:r>
              <a:rPr lang="en-US" sz="1400" dirty="0"/>
              <a:t>Without the ability to absorb these spikes, workloads would crash or become delayed.</a:t>
            </a:r>
          </a:p>
        </p:txBody>
      </p:sp>
    </p:spTree>
    <p:extLst>
      <p:ext uri="{BB962C8B-B14F-4D97-AF65-F5344CB8AC3E}">
        <p14:creationId xmlns:p14="http://schemas.microsoft.com/office/powerpoint/2010/main" val="907969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B610702-26BD-4CB6-BBFF-3A5D092211B7}"/>
              </a:ext>
            </a:extLst>
          </p:cNvPr>
          <p:cNvSpPr>
            <a:spLocks noGrp="1"/>
          </p:cNvSpPr>
          <p:nvPr>
            <p:ph type="title"/>
          </p:nvPr>
        </p:nvSpPr>
        <p:spPr>
          <a:xfrm>
            <a:off x="575310" y="395492"/>
            <a:ext cx="11041380" cy="813548"/>
          </a:xfrm>
        </p:spPr>
        <p:txBody>
          <a:bodyPr/>
          <a:lstStyle/>
          <a:p>
            <a:r>
              <a:rPr lang="en-US" dirty="0"/>
              <a:t>Daily Activity Throughput</a:t>
            </a:r>
          </a:p>
        </p:txBody>
      </p:sp>
      <p:sp>
        <p:nvSpPr>
          <p:cNvPr id="22" name="Rectangle 21">
            <a:extLst>
              <a:ext uri="{FF2B5EF4-FFF2-40B4-BE49-F238E27FC236}">
                <a16:creationId xmlns:a16="http://schemas.microsoft.com/office/drawing/2014/main" id="{46767177-95A9-1F45-BCE7-C876CC1C752A}"/>
              </a:ext>
            </a:extLst>
          </p:cNvPr>
          <p:cNvSpPr/>
          <p:nvPr/>
        </p:nvSpPr>
        <p:spPr>
          <a:xfrm>
            <a:off x="589824" y="1033272"/>
            <a:ext cx="7315200" cy="36576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dirty="0">
                <a:solidFill>
                  <a:schemeClr val="accent6"/>
                </a:solidFill>
              </a:rPr>
              <a:t>{{</a:t>
            </a:r>
            <a:r>
              <a:rPr lang="en-US" dirty="0" err="1">
                <a:solidFill>
                  <a:schemeClr val="accent6"/>
                </a:solidFill>
              </a:rPr>
              <a:t>pic:vhc</a:t>
            </a:r>
            <a:r>
              <a:rPr lang="en-US" dirty="0">
                <a:solidFill>
                  <a:schemeClr val="accent6"/>
                </a:solidFill>
              </a:rPr>
              <a:t>--</a:t>
            </a:r>
            <a:r>
              <a:rPr lang="en-US" dirty="0" err="1">
                <a:solidFill>
                  <a:schemeClr val="accent6"/>
                </a:solidFill>
              </a:rPr>
              <a:t>daily_query_throughput.png</a:t>
            </a:r>
            <a:r>
              <a:rPr lang="en-US" dirty="0">
                <a:solidFill>
                  <a:schemeClr val="accent6"/>
                </a:solidFill>
              </a:rPr>
              <a:t>}}</a:t>
            </a:r>
          </a:p>
          <a:p>
            <a:pPr algn="l"/>
            <a:endParaRPr lang="en-US" dirty="0">
              <a:solidFill>
                <a:schemeClr val="accent6"/>
              </a:solidFill>
            </a:endParaRPr>
          </a:p>
        </p:txBody>
      </p:sp>
      <p:sp>
        <p:nvSpPr>
          <p:cNvPr id="23" name="Rectangle 22">
            <a:extLst>
              <a:ext uri="{FF2B5EF4-FFF2-40B4-BE49-F238E27FC236}">
                <a16:creationId xmlns:a16="http://schemas.microsoft.com/office/drawing/2014/main" id="{84B4DE52-24AF-4E4F-9664-56CCE9D363DB}"/>
              </a:ext>
            </a:extLst>
          </p:cNvPr>
          <p:cNvSpPr/>
          <p:nvPr/>
        </p:nvSpPr>
        <p:spPr>
          <a:xfrm>
            <a:off x="589824" y="1036125"/>
            <a:ext cx="7315200" cy="3657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accent6"/>
              </a:solidFill>
            </a:endParaRPr>
          </a:p>
        </p:txBody>
      </p:sp>
      <p:sp>
        <p:nvSpPr>
          <p:cNvPr id="2" name="TextBox 1">
            <a:extLst>
              <a:ext uri="{FF2B5EF4-FFF2-40B4-BE49-F238E27FC236}">
                <a16:creationId xmlns:a16="http://schemas.microsoft.com/office/drawing/2014/main" id="{257B5D36-F0EE-4560-DCDB-9A5ABBC5A6AA}"/>
              </a:ext>
            </a:extLst>
          </p:cNvPr>
          <p:cNvSpPr txBox="1"/>
          <p:nvPr/>
        </p:nvSpPr>
        <p:spPr>
          <a:xfrm>
            <a:off x="8035927" y="1036125"/>
            <a:ext cx="3807080" cy="4616648"/>
          </a:xfrm>
          <a:prstGeom prst="rect">
            <a:avLst/>
          </a:prstGeom>
          <a:noFill/>
        </p:spPr>
        <p:txBody>
          <a:bodyPr wrap="square" rtlCol="0">
            <a:spAutoFit/>
          </a:bodyPr>
          <a:lstStyle/>
          <a:p>
            <a:r>
              <a:rPr lang="en-GB" sz="1400" b="1" dirty="0"/>
              <a:t>Daily activity throughput</a:t>
            </a:r>
            <a:r>
              <a:rPr lang="en-GB" sz="1400" dirty="0"/>
              <a:t> refers to the total number of statements/queries or requests processed by a system within a single day. </a:t>
            </a:r>
          </a:p>
          <a:p>
            <a:endParaRPr lang="en-GB" sz="1400" dirty="0"/>
          </a:p>
          <a:p>
            <a:r>
              <a:rPr lang="en-GB" sz="1400" b="1" dirty="0"/>
              <a:t>Sub-second queries</a:t>
            </a:r>
            <a:r>
              <a:rPr lang="en-GB" sz="1400" dirty="0"/>
              <a:t> refers to queries or searches that are executed and return results in less than one second.</a:t>
            </a:r>
          </a:p>
          <a:p>
            <a:endParaRPr lang="en-GB" sz="1400" dirty="0"/>
          </a:p>
          <a:p>
            <a:r>
              <a:rPr lang="en-GB" sz="1400" b="1" dirty="0"/>
              <a:t>Query Count</a:t>
            </a:r>
            <a:r>
              <a:rPr lang="en-GB" sz="1400" dirty="0"/>
              <a:t> refers to the number of queries executed. Each time a query is sent for execution, it is counted as one query. A query can be single or multi-statement.</a:t>
            </a:r>
          </a:p>
          <a:p>
            <a:endParaRPr lang="en-GB" sz="1400" dirty="0"/>
          </a:p>
          <a:p>
            <a:r>
              <a:rPr lang="en-GB" sz="1400" b="1" dirty="0"/>
              <a:t>Statement Count </a:t>
            </a:r>
            <a:r>
              <a:rPr lang="en-GB" sz="1400" dirty="0"/>
              <a:t>refers to the number of individual SQL statements within a single query or transaction. A query or transaction can contain multiple SQL statements, such as Begin Transaction, SELECT, INSERT, End Transaction etc. </a:t>
            </a:r>
            <a:endParaRPr lang="en-US" sz="1400" dirty="0"/>
          </a:p>
        </p:txBody>
      </p:sp>
      <p:sp>
        <p:nvSpPr>
          <p:cNvPr id="4" name="TextBox 3">
            <a:extLst>
              <a:ext uri="{FF2B5EF4-FFF2-40B4-BE49-F238E27FC236}">
                <a16:creationId xmlns:a16="http://schemas.microsoft.com/office/drawing/2014/main" id="{6E2A4BFB-4EF1-B596-496E-6FE4A31D25D5}"/>
              </a:ext>
            </a:extLst>
          </p:cNvPr>
          <p:cNvSpPr txBox="1"/>
          <p:nvPr/>
        </p:nvSpPr>
        <p:spPr>
          <a:xfrm>
            <a:off x="2059620" y="5197425"/>
            <a:ext cx="4036379" cy="1075099"/>
          </a:xfrm>
          <a:prstGeom prst="foldedCorner">
            <a:avLst/>
          </a:prstGeom>
          <a:solidFill>
            <a:srgbClr val="334F63"/>
          </a:solidFill>
        </p:spPr>
        <p:style>
          <a:lnRef idx="1">
            <a:schemeClr val="accent3"/>
          </a:lnRef>
          <a:fillRef idx="2">
            <a:schemeClr val="accent3"/>
          </a:fillRef>
          <a:effectRef idx="1">
            <a:schemeClr val="accent3"/>
          </a:effectRef>
          <a:fontRef idx="minor">
            <a:schemeClr val="dk1"/>
          </a:fontRef>
        </p:style>
        <p:txBody>
          <a:bodyPr wrap="square" lIns="360000" tIns="0" rIns="360000" bIns="0" rtlCol="0" anchor="ctr">
            <a:noAutofit/>
          </a:bodyPr>
          <a:lstStyle/>
          <a:p>
            <a:pPr marL="171450" indent="-171450">
              <a:buFont typeface="Arial" panose="020B0604020202020204" pitchFamily="34" charset="0"/>
              <a:buChar char="•"/>
            </a:pPr>
            <a:r>
              <a:rPr lang="en-PH" sz="1200" b="1" dirty="0">
                <a:solidFill>
                  <a:schemeClr val="bg1"/>
                </a:solidFill>
              </a:rPr>
              <a:t>Average {{</a:t>
            </a:r>
            <a:r>
              <a:rPr lang="en-PH" sz="1200" b="1" dirty="0" err="1">
                <a:solidFill>
                  <a:schemeClr val="bg1"/>
                </a:solidFill>
              </a:rPr>
              <a:t>val:vhc</a:t>
            </a:r>
            <a:r>
              <a:rPr lang="en-PH" sz="1200" b="1" dirty="0">
                <a:solidFill>
                  <a:schemeClr val="bg1"/>
                </a:solidFill>
              </a:rPr>
              <a:t>--query_counts.csv[1:20]}}M queries per day. </a:t>
            </a:r>
          </a:p>
          <a:p>
            <a:pPr marL="171450" indent="-171450">
              <a:buFont typeface="Arial" panose="020B0604020202020204" pitchFamily="34" charset="0"/>
              <a:buChar char="•"/>
            </a:pPr>
            <a:r>
              <a:rPr lang="en-PH" sz="1200" b="1" dirty="0">
                <a:solidFill>
                  <a:schemeClr val="bg1"/>
                </a:solidFill>
              </a:rPr>
              <a:t>Average {{</a:t>
            </a:r>
            <a:r>
              <a:rPr lang="en-PH" sz="1200" b="1" dirty="0" err="1">
                <a:solidFill>
                  <a:schemeClr val="bg1"/>
                </a:solidFill>
              </a:rPr>
              <a:t>val:vhc</a:t>
            </a:r>
            <a:r>
              <a:rPr lang="en-PH" sz="1200" b="1" dirty="0">
                <a:solidFill>
                  <a:schemeClr val="bg1"/>
                </a:solidFill>
              </a:rPr>
              <a:t>--query_counts.csv[1:6]}}M statements per day. </a:t>
            </a:r>
          </a:p>
          <a:p>
            <a:pPr marL="171450" indent="-171450">
              <a:buFont typeface="Arial" panose="020B0604020202020204" pitchFamily="34" charset="0"/>
              <a:buChar char="•"/>
            </a:pPr>
            <a:r>
              <a:rPr lang="en-PH" sz="1200" b="1" dirty="0">
                <a:solidFill>
                  <a:schemeClr val="bg1"/>
                </a:solidFill>
              </a:rPr>
              <a:t>{{</a:t>
            </a:r>
            <a:r>
              <a:rPr lang="en-PH" sz="1200" b="1" dirty="0" err="1">
                <a:solidFill>
                  <a:schemeClr val="bg1"/>
                </a:solidFill>
              </a:rPr>
              <a:t>val:vhc</a:t>
            </a:r>
            <a:r>
              <a:rPr lang="en-PH" sz="1200" b="1" dirty="0">
                <a:solidFill>
                  <a:schemeClr val="bg1"/>
                </a:solidFill>
              </a:rPr>
              <a:t>--query_counts.csv[1:14]}} % of the queries are sub-second.</a:t>
            </a:r>
          </a:p>
        </p:txBody>
      </p:sp>
    </p:spTree>
    <p:custDataLst>
      <p:tags r:id="rId1"/>
    </p:custDataLst>
    <p:extLst>
      <p:ext uri="{BB962C8B-B14F-4D97-AF65-F5344CB8AC3E}">
        <p14:creationId xmlns:p14="http://schemas.microsoft.com/office/powerpoint/2010/main" val="3260843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85C035-C553-752F-8DE6-AAC5C6CA4BE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B79C687-B19C-81B5-89A1-88708FDE4B8F}"/>
              </a:ext>
            </a:extLst>
          </p:cNvPr>
          <p:cNvSpPr>
            <a:spLocks noGrp="1"/>
          </p:cNvSpPr>
          <p:nvPr>
            <p:ph type="title"/>
          </p:nvPr>
        </p:nvSpPr>
        <p:spPr>
          <a:xfrm>
            <a:off x="575310" y="395492"/>
            <a:ext cx="11041380" cy="813548"/>
          </a:xfrm>
        </p:spPr>
        <p:txBody>
          <a:bodyPr/>
          <a:lstStyle/>
          <a:p>
            <a:r>
              <a:rPr lang="en-US" dirty="0"/>
              <a:t>Query Delay Time</a:t>
            </a:r>
          </a:p>
        </p:txBody>
      </p:sp>
      <p:sp>
        <p:nvSpPr>
          <p:cNvPr id="22" name="Rectangle 21">
            <a:extLst>
              <a:ext uri="{FF2B5EF4-FFF2-40B4-BE49-F238E27FC236}">
                <a16:creationId xmlns:a16="http://schemas.microsoft.com/office/drawing/2014/main" id="{04D2BB80-C1E4-BCBA-4416-2834D85D2AB1}"/>
              </a:ext>
            </a:extLst>
          </p:cNvPr>
          <p:cNvSpPr/>
          <p:nvPr/>
        </p:nvSpPr>
        <p:spPr>
          <a:xfrm>
            <a:off x="1144677" y="1209039"/>
            <a:ext cx="10107769" cy="45792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dirty="0">
                <a:solidFill>
                  <a:schemeClr val="accent6"/>
                </a:solidFill>
              </a:rPr>
              <a:t>{{</a:t>
            </a:r>
            <a:r>
              <a:rPr lang="en-US" dirty="0" err="1">
                <a:solidFill>
                  <a:schemeClr val="accent6"/>
                </a:solidFill>
              </a:rPr>
              <a:t>pic:vhc</a:t>
            </a:r>
            <a:r>
              <a:rPr lang="en-US">
                <a:solidFill>
                  <a:schemeClr val="accent6"/>
                </a:solidFill>
              </a:rPr>
              <a:t>--query_delaytime.</a:t>
            </a:r>
            <a:r>
              <a:rPr lang="en-US" dirty="0">
                <a:solidFill>
                  <a:schemeClr val="accent6"/>
                </a:solidFill>
              </a:rPr>
              <a:t>png}}</a:t>
            </a:r>
          </a:p>
          <a:p>
            <a:pPr algn="l"/>
            <a:endParaRPr lang="en-US" dirty="0">
              <a:solidFill>
                <a:schemeClr val="accent6"/>
              </a:solidFill>
            </a:endParaRPr>
          </a:p>
        </p:txBody>
      </p:sp>
      <p:sp>
        <p:nvSpPr>
          <p:cNvPr id="2" name="Rectangle 1">
            <a:extLst>
              <a:ext uri="{FF2B5EF4-FFF2-40B4-BE49-F238E27FC236}">
                <a16:creationId xmlns:a16="http://schemas.microsoft.com/office/drawing/2014/main" id="{E3E12B1F-3005-281E-D2E4-CE66C07129E3}"/>
              </a:ext>
            </a:extLst>
          </p:cNvPr>
          <p:cNvSpPr/>
          <p:nvPr/>
        </p:nvSpPr>
        <p:spPr>
          <a:xfrm>
            <a:off x="1144678" y="1209038"/>
            <a:ext cx="10107768" cy="45792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accent6"/>
              </a:solidFill>
            </a:endParaRPr>
          </a:p>
        </p:txBody>
      </p:sp>
    </p:spTree>
    <p:custDataLst>
      <p:tags r:id="rId1"/>
    </p:custDataLst>
    <p:extLst>
      <p:ext uri="{BB962C8B-B14F-4D97-AF65-F5344CB8AC3E}">
        <p14:creationId xmlns:p14="http://schemas.microsoft.com/office/powerpoint/2010/main" val="3986722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496584-D2FD-AD62-52CC-2C8070A3D192}"/>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203F8412-D297-C0B5-3BEE-97C0F131F002}"/>
              </a:ext>
            </a:extLst>
          </p:cNvPr>
          <p:cNvSpPr>
            <a:spLocks noGrp="1"/>
          </p:cNvSpPr>
          <p:nvPr>
            <p:ph type="title"/>
          </p:nvPr>
        </p:nvSpPr>
        <p:spPr>
          <a:xfrm>
            <a:off x="504825" y="496492"/>
            <a:ext cx="11277600" cy="808525"/>
          </a:xfrm>
        </p:spPr>
        <p:txBody>
          <a:bodyPr/>
          <a:lstStyle/>
          <a:p>
            <a:r>
              <a:rPr lang="en-US" dirty="0"/>
              <a:t>Top 25 Users By Query Count</a:t>
            </a:r>
          </a:p>
        </p:txBody>
      </p:sp>
      <p:sp>
        <p:nvSpPr>
          <p:cNvPr id="21" name="Footer Placeholder 4">
            <a:extLst>
              <a:ext uri="{FF2B5EF4-FFF2-40B4-BE49-F238E27FC236}">
                <a16:creationId xmlns:a16="http://schemas.microsoft.com/office/drawing/2014/main" id="{61F43555-CB20-2FA0-E0E6-4A1E43A4E90E}"/>
              </a:ext>
            </a:extLst>
          </p:cNvPr>
          <p:cNvSpPr>
            <a:spLocks noGrp="1"/>
          </p:cNvSpPr>
          <p:nvPr/>
        </p:nvSpPr>
        <p:spPr>
          <a:xfrm>
            <a:off x="3107531" y="6404863"/>
            <a:ext cx="5976938" cy="265176"/>
          </a:xfrm>
          <a:prstGeom prst="rect">
            <a:avLst/>
          </a:prstGeom>
        </p:spPr>
        <p:txBody>
          <a:bodyPr vert="horz" lIns="0" tIns="0" rIns="0" bIns="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100" dirty="0">
                <a:solidFill>
                  <a:schemeClr val="bg1">
                    <a:lumMod val="65000"/>
                  </a:schemeClr>
                </a:solidFill>
              </a:rPr>
              <a:t>Teradata Confidential</a:t>
            </a:r>
          </a:p>
        </p:txBody>
      </p:sp>
      <p:graphicFrame>
        <p:nvGraphicFramePr>
          <p:cNvPr id="7" name="Content Placeholder 7">
            <a:extLst>
              <a:ext uri="{FF2B5EF4-FFF2-40B4-BE49-F238E27FC236}">
                <a16:creationId xmlns:a16="http://schemas.microsoft.com/office/drawing/2014/main" id="{D98D8C5A-EA9E-B20B-C324-52C78D531A3A}"/>
              </a:ext>
            </a:extLst>
          </p:cNvPr>
          <p:cNvGraphicFramePr>
            <a:graphicFrameLocks noGrp="1"/>
          </p:cNvGraphicFramePr>
          <p:nvPr>
            <p:ph sz="quarter" idx="16"/>
            <p:extLst>
              <p:ext uri="{D42A27DB-BD31-4B8C-83A1-F6EECF244321}">
                <p14:modId xmlns:p14="http://schemas.microsoft.com/office/powerpoint/2010/main" val="3136533464"/>
              </p:ext>
            </p:extLst>
          </p:nvPr>
        </p:nvGraphicFramePr>
        <p:xfrm>
          <a:off x="2492886" y="1168247"/>
          <a:ext cx="6331517" cy="4910303"/>
        </p:xfrm>
        <a:graphic>
          <a:graphicData uri="http://schemas.openxmlformats.org/drawingml/2006/table">
            <a:tbl>
              <a:tblPr firstRow="1" bandRow="1">
                <a:tableStyleId>{9DCAF9ED-07DC-4A11-8D7F-57B35C25682E}</a:tableStyleId>
              </a:tblPr>
              <a:tblGrid>
                <a:gridCol w="2922493">
                  <a:extLst>
                    <a:ext uri="{9D8B030D-6E8A-4147-A177-3AD203B41FA5}">
                      <a16:colId xmlns:a16="http://schemas.microsoft.com/office/drawing/2014/main" val="3418245233"/>
                    </a:ext>
                  </a:extLst>
                </a:gridCol>
                <a:gridCol w="1746518">
                  <a:extLst>
                    <a:ext uri="{9D8B030D-6E8A-4147-A177-3AD203B41FA5}">
                      <a16:colId xmlns:a16="http://schemas.microsoft.com/office/drawing/2014/main" val="251619454"/>
                    </a:ext>
                  </a:extLst>
                </a:gridCol>
                <a:gridCol w="1662506">
                  <a:extLst>
                    <a:ext uri="{9D8B030D-6E8A-4147-A177-3AD203B41FA5}">
                      <a16:colId xmlns:a16="http://schemas.microsoft.com/office/drawing/2014/main" val="2411404014"/>
                    </a:ext>
                  </a:extLst>
                </a:gridCol>
              </a:tblGrid>
              <a:tr h="237563">
                <a:tc>
                  <a:txBody>
                    <a:bodyPr/>
                    <a:lstStyle/>
                    <a:p>
                      <a:pPr algn="l" fontAlgn="b">
                        <a:defRPr sz="800">
                          <a:solidFill>
                            <a:schemeClr val="bg1"/>
                          </a:solidFill>
                          <a:latin typeface="+mn-lt"/>
                        </a:defRPr>
                      </a:pPr>
                      <a:r>
                        <a:rPr lang="en-US" sz="900" dirty="0"/>
                        <a:t>User</a:t>
                      </a:r>
                      <a:endParaRPr lang="en-US" sz="900" b="0" i="0" u="none" strike="noStrike" baseline="0" dirty="0">
                        <a:solidFill>
                          <a:schemeClr val="bg1"/>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b">
                        <a:defRPr sz="800">
                          <a:solidFill>
                            <a:schemeClr val="bg1"/>
                          </a:solidFill>
                          <a:latin typeface="+mn-lt"/>
                        </a:defRPr>
                      </a:pPr>
                      <a:r>
                        <a:rPr lang="en-US" sz="900" dirty="0"/>
                        <a:t>Query Count</a:t>
                      </a:r>
                      <a:endParaRPr lang="en-US" sz="900" b="0" i="0" u="none" strike="noStrike" baseline="0" dirty="0">
                        <a:solidFill>
                          <a:schemeClr val="bg1"/>
                        </a:solidFill>
                        <a:effectLst/>
                        <a:latin typeface="+mn-lt"/>
                      </a:endParaRPr>
                    </a:p>
                  </a:txBody>
                  <a:tcPr marL="90000" marR="720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b">
                        <a:defRPr sz="800">
                          <a:solidFill>
                            <a:schemeClr val="bg1"/>
                          </a:solidFill>
                          <a:latin typeface="+mn-lt"/>
                        </a:defRPr>
                      </a:pPr>
                      <a:r>
                        <a:rPr lang="en-US" sz="900" dirty="0"/>
                        <a:t>CPU Usage</a:t>
                      </a:r>
                      <a:endParaRPr lang="en-US" sz="900" b="0" i="0" u="none" strike="noStrike" baseline="0" dirty="0">
                        <a:solidFill>
                          <a:schemeClr val="bg1"/>
                        </a:solidFill>
                        <a:effectLst/>
                        <a:latin typeface="+mn-lt"/>
                      </a:endParaRPr>
                    </a:p>
                  </a:txBody>
                  <a:tcPr marL="90000" marR="720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371336350"/>
                  </a:ext>
                </a:extLst>
              </a:tr>
              <a:tr h="182880">
                <a:tc>
                  <a:txBody>
                    <a:bodyPr/>
                    <a:lstStyle/>
                    <a:p>
                      <a:pPr marL="0" algn="l" defTabSz="914400" rtl="0" eaLnBrk="1" fontAlgn="b" latinLnBrk="0" hangingPunct="1">
                        <a:defRPr sz="900">
                          <a:solidFill>
                            <a:srgbClr val="6B767D"/>
                          </a:solidFill>
                          <a:latin typeface="+mn-lt"/>
                        </a:defRPr>
                      </a:pPr>
                      <a:r>
                        <a:rPr lang="en-US" sz="900" kern="1200" dirty="0">
                          <a:solidFill>
                            <a:srgbClr val="6B767D"/>
                          </a:solidFill>
                          <a:latin typeface="+mn-lt"/>
                          <a:ea typeface="+mn-ea"/>
                          <a:cs typeface="+mn-cs"/>
                        </a:rPr>
                        <a:t>{{</a:t>
                      </a:r>
                      <a:r>
                        <a:rPr lang="en-US" sz="900" kern="1200" dirty="0" err="1">
                          <a:solidFill>
                            <a:srgbClr val="6B767D"/>
                          </a:solidFill>
                          <a:latin typeface="+mn-lt"/>
                          <a:ea typeface="+mn-ea"/>
                          <a:cs typeface="+mn-cs"/>
                        </a:rPr>
                        <a:t>col:oap</a:t>
                      </a:r>
                      <a:r>
                        <a:rPr lang="en-US" sz="900" kern="1200" dirty="0">
                          <a:solidFill>
                            <a:srgbClr val="6B767D"/>
                          </a:solidFill>
                          <a:latin typeface="+mn-lt"/>
                          <a:ea typeface="+mn-ea"/>
                          <a:cs typeface="+mn-cs"/>
                        </a:rPr>
                        <a:t>--top_25_users.csv[1]}}</a:t>
                      </a: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algn="r" defTabSz="914400" rtl="0" eaLnBrk="1" fontAlgn="b" latinLnBrk="0" hangingPunct="1">
                        <a:defRPr sz="900">
                          <a:solidFill>
                            <a:srgbClr val="6B767D"/>
                          </a:solidFill>
                          <a:latin typeface="+mn-lt"/>
                        </a:defRPr>
                      </a:pPr>
                      <a:r>
                        <a:rPr lang="en-US" sz="900" kern="1200" dirty="0">
                          <a:solidFill>
                            <a:srgbClr val="6B767D"/>
                          </a:solidFill>
                          <a:latin typeface="+mn-lt"/>
                          <a:ea typeface="+mn-ea"/>
                          <a:cs typeface="+mn-cs"/>
                        </a:rPr>
                        <a:t>{{</a:t>
                      </a:r>
                      <a:r>
                        <a:rPr lang="en-US" sz="900" kern="1200" dirty="0" err="1">
                          <a:solidFill>
                            <a:srgbClr val="6B767D"/>
                          </a:solidFill>
                          <a:latin typeface="+mn-lt"/>
                          <a:ea typeface="+mn-ea"/>
                          <a:cs typeface="+mn-cs"/>
                        </a:rPr>
                        <a:t>col:oap</a:t>
                      </a:r>
                      <a:r>
                        <a:rPr lang="en-US" sz="900" kern="1200" dirty="0">
                          <a:solidFill>
                            <a:srgbClr val="6B767D"/>
                          </a:solidFill>
                          <a:latin typeface="+mn-lt"/>
                          <a:ea typeface="+mn-ea"/>
                          <a:cs typeface="+mn-cs"/>
                        </a:rPr>
                        <a:t>--top_25_users.csv[2]}}</a:t>
                      </a:r>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algn="r" defTabSz="914400" rtl="0" eaLnBrk="1" fontAlgn="b" latinLnBrk="0" hangingPunct="1">
                        <a:defRPr sz="900">
                          <a:solidFill>
                            <a:srgbClr val="6B767D"/>
                          </a:solidFill>
                          <a:latin typeface="+mn-lt"/>
                        </a:defRPr>
                      </a:pPr>
                      <a:r>
                        <a:rPr lang="en-US" sz="900" kern="1200" dirty="0">
                          <a:solidFill>
                            <a:srgbClr val="6B767D"/>
                          </a:solidFill>
                          <a:latin typeface="+mn-lt"/>
                          <a:ea typeface="+mn-ea"/>
                          <a:cs typeface="+mn-cs"/>
                        </a:rPr>
                        <a:t>{{</a:t>
                      </a:r>
                      <a:r>
                        <a:rPr lang="en-US" sz="900" kern="1200" dirty="0" err="1">
                          <a:solidFill>
                            <a:srgbClr val="6B767D"/>
                          </a:solidFill>
                          <a:latin typeface="+mn-lt"/>
                          <a:ea typeface="+mn-ea"/>
                          <a:cs typeface="+mn-cs"/>
                        </a:rPr>
                        <a:t>col:oap</a:t>
                      </a:r>
                      <a:r>
                        <a:rPr lang="en-US" sz="900" kern="1200" dirty="0">
                          <a:solidFill>
                            <a:srgbClr val="6B767D"/>
                          </a:solidFill>
                          <a:latin typeface="+mn-lt"/>
                          <a:ea typeface="+mn-ea"/>
                          <a:cs typeface="+mn-cs"/>
                        </a:rPr>
                        <a:t>--top_25_users.csv[3]}}</a:t>
                      </a:r>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09462000"/>
                  </a:ext>
                </a:extLst>
              </a:tr>
              <a:tr h="182885">
                <a:tc>
                  <a:txBody>
                    <a:bodyPr/>
                    <a:lstStyle/>
                    <a:p>
                      <a:pPr algn="l" fontAlgn="b">
                        <a:defRPr sz="900">
                          <a:solidFill>
                            <a:srgbClr val="6B767D"/>
                          </a:solidFill>
                          <a:latin typeface="+mn-lt"/>
                        </a:defRPr>
                      </a:pPr>
                      <a:endParaRPr lang="nl-NL"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39068710"/>
                  </a:ext>
                </a:extLst>
              </a:tr>
              <a:tr h="182885">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719374551"/>
                  </a:ext>
                </a:extLst>
              </a:tr>
              <a:tr h="182885">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269685137"/>
                  </a:ext>
                </a:extLst>
              </a:tr>
              <a:tr h="182885">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925254101"/>
                  </a:ext>
                </a:extLst>
              </a:tr>
              <a:tr h="182885">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59095667"/>
                  </a:ext>
                </a:extLst>
              </a:tr>
              <a:tr h="182885">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083075953"/>
                  </a:ext>
                </a:extLst>
              </a:tr>
              <a:tr h="182885">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580328149"/>
                  </a:ext>
                </a:extLst>
              </a:tr>
              <a:tr h="182885">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829417248"/>
                  </a:ext>
                </a:extLst>
              </a:tr>
              <a:tr h="182885">
                <a:tc>
                  <a:txBody>
                    <a:bodyPr/>
                    <a:lstStyle/>
                    <a:p>
                      <a:pPr algn="l" fontAlgn="b">
                        <a:defRPr sz="900">
                          <a:solidFill>
                            <a:srgbClr val="6B767D"/>
                          </a:solidFill>
                          <a:latin typeface="+mn-lt"/>
                        </a:defRPr>
                      </a:pPr>
                      <a:endParaRPr lang="nl-NL"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427455378"/>
                  </a:ext>
                </a:extLst>
              </a:tr>
              <a:tr h="182885">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885094831"/>
                  </a:ext>
                </a:extLst>
              </a:tr>
              <a:tr h="182885">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960242355"/>
                  </a:ext>
                </a:extLst>
              </a:tr>
              <a:tr h="182885">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597746133"/>
                  </a:ext>
                </a:extLst>
              </a:tr>
              <a:tr h="182885">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950486106"/>
                  </a:ext>
                </a:extLst>
              </a:tr>
              <a:tr h="182885">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434633533"/>
                  </a:ext>
                </a:extLst>
              </a:tr>
              <a:tr h="182885">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560884124"/>
                  </a:ext>
                </a:extLst>
              </a:tr>
              <a:tr h="182885">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233978741"/>
                  </a:ext>
                </a:extLst>
              </a:tr>
              <a:tr h="182885">
                <a:tc>
                  <a:txBody>
                    <a:bodyPr/>
                    <a:lstStyle/>
                    <a:p>
                      <a:pPr algn="l" fontAlgn="b">
                        <a:defRPr sz="900">
                          <a:solidFill>
                            <a:srgbClr val="6B767D"/>
                          </a:solidFill>
                          <a:latin typeface="+mn-lt"/>
                        </a:defRPr>
                      </a:pPr>
                      <a:endParaRPr lang="nl-NL"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423667607"/>
                  </a:ext>
                </a:extLst>
              </a:tr>
              <a:tr h="183970">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9191709"/>
                  </a:ext>
                </a:extLst>
              </a:tr>
              <a:tr h="182885">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282137215"/>
                  </a:ext>
                </a:extLst>
              </a:tr>
              <a:tr h="182885">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890613943"/>
                  </a:ext>
                </a:extLst>
              </a:tr>
              <a:tr h="182885">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587613599"/>
                  </a:ext>
                </a:extLst>
              </a:tr>
              <a:tr h="182885">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816412958"/>
                  </a:ext>
                </a:extLst>
              </a:tr>
              <a:tr h="182885">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211573923"/>
                  </a:ext>
                </a:extLst>
              </a:tr>
              <a:tr h="182885">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164169536"/>
                  </a:ext>
                </a:extLst>
              </a:tr>
            </a:tbl>
          </a:graphicData>
        </a:graphic>
      </p:graphicFrame>
    </p:spTree>
    <p:extLst>
      <p:ext uri="{BB962C8B-B14F-4D97-AF65-F5344CB8AC3E}">
        <p14:creationId xmlns:p14="http://schemas.microsoft.com/office/powerpoint/2010/main" val="1379933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BD7AFBE-FA8D-B3F6-68CF-60A4F34827B7}"/>
              </a:ext>
            </a:extLst>
          </p:cNvPr>
          <p:cNvSpPr>
            <a:spLocks noGrp="1"/>
          </p:cNvSpPr>
          <p:nvPr>
            <p:ph type="sldNum" sz="quarter" idx="12"/>
          </p:nvPr>
        </p:nvSpPr>
        <p:spPr/>
        <p:txBody>
          <a:bodyPr/>
          <a:lstStyle/>
          <a:p>
            <a:fld id="{0885F5B2-48F7-4F18-A961-C29AAE44EB58}" type="slidenum">
              <a:rPr lang="en-US" smtClean="0"/>
              <a:pPr/>
              <a:t>24</a:t>
            </a:fld>
            <a:endParaRPr lang="en-US" dirty="0"/>
          </a:p>
        </p:txBody>
      </p:sp>
      <p:sp>
        <p:nvSpPr>
          <p:cNvPr id="3" name="Title 2">
            <a:extLst>
              <a:ext uri="{FF2B5EF4-FFF2-40B4-BE49-F238E27FC236}">
                <a16:creationId xmlns:a16="http://schemas.microsoft.com/office/drawing/2014/main" id="{63D2EB66-CFF6-D715-F4AF-40797CE78FF5}"/>
              </a:ext>
            </a:extLst>
          </p:cNvPr>
          <p:cNvSpPr>
            <a:spLocks noGrp="1"/>
          </p:cNvSpPr>
          <p:nvPr>
            <p:ph type="title"/>
          </p:nvPr>
        </p:nvSpPr>
        <p:spPr/>
        <p:txBody>
          <a:bodyPr/>
          <a:lstStyle/>
          <a:p>
            <a:r>
              <a:rPr lang="en-US" sz="4800" dirty="0"/>
              <a:t>Workload Management</a:t>
            </a:r>
            <a:endParaRPr lang="en-US" dirty="0"/>
          </a:p>
        </p:txBody>
      </p:sp>
      <p:sp>
        <p:nvSpPr>
          <p:cNvPr id="4" name="Text Placeholder 3">
            <a:extLst>
              <a:ext uri="{FF2B5EF4-FFF2-40B4-BE49-F238E27FC236}">
                <a16:creationId xmlns:a16="http://schemas.microsoft.com/office/drawing/2014/main" id="{D95B5561-D508-EE4D-6D2B-14CAD1AE6113}"/>
              </a:ext>
            </a:extLst>
          </p:cNvPr>
          <p:cNvSpPr>
            <a:spLocks noGrp="1"/>
          </p:cNvSpPr>
          <p:nvPr>
            <p:ph type="body" idx="1"/>
          </p:nvPr>
        </p:nvSpPr>
        <p:spPr/>
        <p:txBody>
          <a:bodyPr/>
          <a:lstStyle/>
          <a:p>
            <a:r>
              <a:rPr lang="en-US" dirty="0"/>
              <a:t>{{</a:t>
            </a:r>
            <a:r>
              <a:rPr lang="en-US" dirty="0" err="1"/>
              <a:t>val:vhc</a:t>
            </a:r>
            <a:r>
              <a:rPr lang="en-US" dirty="0"/>
              <a:t>--intro.csv[1:1]}}</a:t>
            </a:r>
          </a:p>
          <a:p>
            <a:endParaRPr lang="en-US" dirty="0"/>
          </a:p>
        </p:txBody>
      </p:sp>
      <p:sp>
        <p:nvSpPr>
          <p:cNvPr id="5" name="Text Placeholder 3">
            <a:extLst>
              <a:ext uri="{FF2B5EF4-FFF2-40B4-BE49-F238E27FC236}">
                <a16:creationId xmlns:a16="http://schemas.microsoft.com/office/drawing/2014/main" id="{B1985EDE-6714-0E4A-3D36-66D6E4F02722}"/>
              </a:ext>
            </a:extLst>
          </p:cNvPr>
          <p:cNvSpPr txBox="1">
            <a:spLocks/>
          </p:cNvSpPr>
          <p:nvPr/>
        </p:nvSpPr>
        <p:spPr>
          <a:xfrm>
            <a:off x="457200" y="3150831"/>
            <a:ext cx="7955280" cy="681867"/>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800"/>
              </a:spcAft>
              <a:buFont typeface="Arial" panose="020B0604020202020204" pitchFamily="34" charset="0"/>
              <a:buNone/>
              <a:defRPr sz="2000" kern="1200">
                <a:solidFill>
                  <a:schemeClr val="tx1"/>
                </a:solidFill>
                <a:latin typeface="+mn-lt"/>
                <a:ea typeface="+mn-ea"/>
                <a:cs typeface="+mn-cs"/>
              </a:defRPr>
            </a:lvl1pPr>
            <a:lvl2pPr marL="457200" indent="0" algn="l" defTabSz="914400" rtl="0" eaLnBrk="1" latinLnBrk="0" hangingPunct="1">
              <a:lnSpc>
                <a:spcPct val="100000"/>
              </a:lnSpc>
              <a:spcBef>
                <a:spcPts val="0"/>
              </a:spcBef>
              <a:spcAft>
                <a:spcPts val="600"/>
              </a:spcAft>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100000"/>
              </a:lnSpc>
              <a:spcBef>
                <a:spcPts val="0"/>
              </a:spcBef>
              <a:spcAft>
                <a:spcPts val="600"/>
              </a:spcAft>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100000"/>
              </a:lnSpc>
              <a:spcBef>
                <a:spcPts val="0"/>
              </a:spcBef>
              <a:spcAft>
                <a:spcPts val="600"/>
              </a:spcAft>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100000"/>
              </a:lnSpc>
              <a:spcBef>
                <a:spcPts val="0"/>
              </a:spcBef>
              <a:spcAft>
                <a:spcPts val="800"/>
              </a:spcAft>
              <a:buFont typeface="Arial" panose="020B0604020202020204" pitchFamily="34" charset="0"/>
              <a:buNone/>
              <a:tabLst/>
              <a:defRPr sz="1600" kern="1200">
                <a:solidFill>
                  <a:schemeClr val="tx1">
                    <a:tint val="75000"/>
                  </a:schemeClr>
                </a:solidFill>
                <a:latin typeface="+mn-lt"/>
                <a:ea typeface="+mn-ea"/>
                <a:cs typeface="+mn-cs"/>
              </a:defRPr>
            </a:lvl5pPr>
            <a:lvl6pPr marL="2286000" indent="0" algn="l" defTabSz="914400" rtl="0" eaLnBrk="1" latinLnBrk="0" hangingPunct="1">
              <a:lnSpc>
                <a:spcPct val="100000"/>
              </a:lnSpc>
              <a:spcBef>
                <a:spcPts val="0"/>
              </a:spcBef>
              <a:spcAft>
                <a:spcPts val="400"/>
              </a:spcAft>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100000"/>
              </a:lnSpc>
              <a:spcBef>
                <a:spcPts val="0"/>
              </a:spcBef>
              <a:spcAft>
                <a:spcPts val="400"/>
              </a:spcAft>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100000"/>
              </a:lnSpc>
              <a:spcBef>
                <a:spcPts val="0"/>
              </a:spcBef>
              <a:spcAft>
                <a:spcPts val="400"/>
              </a:spcAft>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100000"/>
              </a:lnSpc>
              <a:spcBef>
                <a:spcPts val="0"/>
              </a:spcBef>
              <a:spcAft>
                <a:spcPts val="200"/>
              </a:spcAft>
              <a:buFont typeface="Arial" panose="020B0604020202020204" pitchFamily="34" charset="0"/>
              <a:buNone/>
              <a:tabLst/>
              <a:defRPr sz="1600" i="1" kern="1200">
                <a:solidFill>
                  <a:schemeClr val="tx1">
                    <a:tint val="75000"/>
                  </a:schemeClr>
                </a:solidFill>
                <a:latin typeface="+mn-lt"/>
                <a:ea typeface="+mn-ea"/>
                <a:cs typeface="+mn-cs"/>
              </a:defRPr>
            </a:lvl9pPr>
          </a:lstStyle>
          <a:p>
            <a:pPr>
              <a:defRPr>
                <a:solidFill/>
              </a:defRPr>
            </a:pPr>
            <a:r>
              <a:rPr lang="en-IN">
                <a:solidFill/>
              </a:rPr>
              <a:t>(JOIN Frequency / Database Allocations)</a:t>
            </a:r>
          </a:p>
          <a:p>
            <a:endParaRPr lang="en-IN" dirty="0"/>
          </a:p>
        </p:txBody>
      </p:sp>
    </p:spTree>
    <p:extLst>
      <p:ext uri="{BB962C8B-B14F-4D97-AF65-F5344CB8AC3E}">
        <p14:creationId xmlns:p14="http://schemas.microsoft.com/office/powerpoint/2010/main" val="37966627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97BBDE89-C0E9-E14D-A8AC-13CD275DB371}"/>
              </a:ext>
            </a:extLst>
          </p:cNvPr>
          <p:cNvSpPr/>
          <p:nvPr/>
        </p:nvSpPr>
        <p:spPr>
          <a:xfrm>
            <a:off x="570631" y="1935399"/>
            <a:ext cx="6400800" cy="405885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dirty="0">
                <a:solidFill>
                  <a:schemeClr val="accent6"/>
                </a:solidFill>
              </a:rPr>
              <a:t>{{</a:t>
            </a:r>
            <a:r>
              <a:rPr lang="en-US" dirty="0" err="1">
                <a:solidFill>
                  <a:schemeClr val="accent6"/>
                </a:solidFill>
              </a:rPr>
              <a:t>pic:vhc</a:t>
            </a:r>
            <a:r>
              <a:rPr lang="en-US" dirty="0">
                <a:solidFill>
                  <a:schemeClr val="accent6"/>
                </a:solidFill>
              </a:rPr>
              <a:t>--</a:t>
            </a:r>
            <a:r>
              <a:rPr lang="en-US" dirty="0" err="1">
                <a:solidFill>
                  <a:schemeClr val="accent6"/>
                </a:solidFill>
              </a:rPr>
              <a:t>join_frequency.png</a:t>
            </a:r>
            <a:r>
              <a:rPr lang="en-US" dirty="0">
                <a:solidFill>
                  <a:schemeClr val="accent6"/>
                </a:solidFill>
              </a:rPr>
              <a:t>}}</a:t>
            </a:r>
          </a:p>
          <a:p>
            <a:pPr algn="l"/>
            <a:endParaRPr lang="en-US" dirty="0">
              <a:solidFill>
                <a:schemeClr val="accent6"/>
              </a:solidFill>
            </a:endParaRPr>
          </a:p>
        </p:txBody>
      </p:sp>
      <p:sp>
        <p:nvSpPr>
          <p:cNvPr id="11" name="Text Placeholder 10">
            <a:extLst>
              <a:ext uri="{FF2B5EF4-FFF2-40B4-BE49-F238E27FC236}">
                <a16:creationId xmlns:a16="http://schemas.microsoft.com/office/drawing/2014/main" id="{DE8B76B5-63E9-48B1-BE30-AAE29FE068BC}"/>
              </a:ext>
            </a:extLst>
          </p:cNvPr>
          <p:cNvSpPr>
            <a:spLocks noGrp="1"/>
          </p:cNvSpPr>
          <p:nvPr>
            <p:ph type="body" sz="quarter" idx="13"/>
          </p:nvPr>
        </p:nvSpPr>
        <p:spPr>
          <a:xfrm>
            <a:off x="587482" y="1524602"/>
            <a:ext cx="5873779" cy="275099"/>
          </a:xfrm>
        </p:spPr>
        <p:txBody>
          <a:bodyPr anchor="ctr"/>
          <a:lstStyle/>
          <a:p>
            <a:r>
              <a:rPr lang="en-US" sz="1400" dirty="0">
                <a:solidFill>
                  <a:schemeClr val="tx1"/>
                </a:solidFill>
              </a:rPr>
              <a:t>Frequent Multi-Table JOINs</a:t>
            </a:r>
          </a:p>
        </p:txBody>
      </p:sp>
      <p:sp>
        <p:nvSpPr>
          <p:cNvPr id="3" name="Title 2">
            <a:extLst>
              <a:ext uri="{FF2B5EF4-FFF2-40B4-BE49-F238E27FC236}">
                <a16:creationId xmlns:a16="http://schemas.microsoft.com/office/drawing/2014/main" id="{45FB4F3A-FB93-4D5D-896D-5416FD98EF63}"/>
              </a:ext>
            </a:extLst>
          </p:cNvPr>
          <p:cNvSpPr>
            <a:spLocks noGrp="1"/>
          </p:cNvSpPr>
          <p:nvPr>
            <p:ph type="title"/>
          </p:nvPr>
        </p:nvSpPr>
        <p:spPr/>
        <p:txBody>
          <a:bodyPr/>
          <a:lstStyle/>
          <a:p>
            <a:r>
              <a:rPr lang="en-US"/>
              <a:t>JOIN Frequency</a:t>
            </a:r>
          </a:p>
        </p:txBody>
      </p:sp>
      <p:sp>
        <p:nvSpPr>
          <p:cNvPr id="10" name="Rectangle 9">
            <a:extLst>
              <a:ext uri="{FF2B5EF4-FFF2-40B4-BE49-F238E27FC236}">
                <a16:creationId xmlns:a16="http://schemas.microsoft.com/office/drawing/2014/main" id="{7B6B93E7-4EAE-2844-AE81-7D361F303DF4}"/>
              </a:ext>
            </a:extLst>
          </p:cNvPr>
          <p:cNvSpPr/>
          <p:nvPr/>
        </p:nvSpPr>
        <p:spPr>
          <a:xfrm>
            <a:off x="7442200" y="1524602"/>
            <a:ext cx="4305300" cy="343235"/>
          </a:xfrm>
          <a:prstGeom prst="rect">
            <a:avLst/>
          </a:prstGeom>
        </p:spPr>
        <p:txBody>
          <a:bodyPr wrap="square">
            <a:spAutoFit/>
          </a:bodyPr>
          <a:lstStyle/>
          <a:p>
            <a:pPr lvl="0" defTabSz="914330">
              <a:lnSpc>
                <a:spcPct val="130000"/>
              </a:lnSpc>
              <a:spcBef>
                <a:spcPts val="1200"/>
              </a:spcBef>
              <a:defRPr/>
            </a:pPr>
            <a:r>
              <a:rPr lang="en-US" sz="1400" b="1" dirty="0">
                <a:solidFill>
                  <a:srgbClr val="384951"/>
                </a:solidFill>
              </a:rPr>
              <a:t>Achieving Strategic Goals via Tactical Queries</a:t>
            </a:r>
            <a:endParaRPr lang="en-US" sz="1600" b="1" dirty="0">
              <a:solidFill>
                <a:srgbClr val="384951"/>
              </a:solidFill>
            </a:endParaRPr>
          </a:p>
        </p:txBody>
      </p:sp>
      <p:sp>
        <p:nvSpPr>
          <p:cNvPr id="6" name="Rectangle 5">
            <a:extLst>
              <a:ext uri="{FF2B5EF4-FFF2-40B4-BE49-F238E27FC236}">
                <a16:creationId xmlns:a16="http://schemas.microsoft.com/office/drawing/2014/main" id="{4DBEE230-991D-5241-B037-35052886A81F}"/>
              </a:ext>
            </a:extLst>
          </p:cNvPr>
          <p:cNvSpPr/>
          <p:nvPr/>
        </p:nvSpPr>
        <p:spPr>
          <a:xfrm>
            <a:off x="7442200" y="1935399"/>
            <a:ext cx="4497050" cy="4272132"/>
          </a:xfrm>
          <a:prstGeom prst="rect">
            <a:avLst/>
          </a:prstGeom>
        </p:spPr>
        <p:txBody>
          <a:bodyPr wrap="square">
            <a:spAutoFit/>
          </a:bodyPr>
          <a:lstStyle/>
          <a:p>
            <a:pPr defTabSz="914330">
              <a:lnSpc>
                <a:spcPct val="130000"/>
              </a:lnSpc>
              <a:spcBef>
                <a:spcPts val="1200"/>
              </a:spcBef>
              <a:defRPr/>
            </a:pPr>
            <a:r>
              <a:rPr lang="en-US" sz="1100" b="1" dirty="0">
                <a:solidFill>
                  <a:srgbClr val="6B767D"/>
                </a:solidFill>
              </a:rPr>
              <a:t>Tactical queries are so low cost as to be essentially FREE</a:t>
            </a:r>
          </a:p>
          <a:p>
            <a:pPr lvl="0" defTabSz="914330">
              <a:lnSpc>
                <a:spcPct val="130000"/>
              </a:lnSpc>
              <a:spcBef>
                <a:spcPts val="1200"/>
              </a:spcBef>
              <a:defRPr/>
            </a:pPr>
            <a:r>
              <a:rPr lang="en-US" sz="1100" dirty="0">
                <a:solidFill>
                  <a:srgbClr val="6B767D"/>
                </a:solidFill>
              </a:rPr>
              <a:t>Single Table queries account for </a:t>
            </a:r>
            <a:r>
              <a:rPr lang="en-US" sz="1100" b="1" dirty="0">
                <a:solidFill>
                  <a:schemeClr val="accent1"/>
                </a:solidFill>
              </a:rPr>
              <a:t>{{</a:t>
            </a:r>
            <a:r>
              <a:rPr lang="en-US" sz="1100" b="1" dirty="0" err="1">
                <a:solidFill>
                  <a:schemeClr val="accent1"/>
                </a:solidFill>
              </a:rPr>
              <a:t>val:vhc</a:t>
            </a:r>
            <a:r>
              <a:rPr lang="en-US" sz="1100" b="1" dirty="0">
                <a:solidFill>
                  <a:schemeClr val="accent1"/>
                </a:solidFill>
              </a:rPr>
              <a:t>--</a:t>
            </a:r>
            <a:r>
              <a:rPr lang="en-US" sz="1100" b="1" dirty="0" err="1">
                <a:solidFill>
                  <a:schemeClr val="accent1"/>
                </a:solidFill>
              </a:rPr>
              <a:t>join_frequency_horz.csv</a:t>
            </a:r>
            <a:r>
              <a:rPr lang="en-US" sz="1100" b="1" dirty="0">
                <a:solidFill>
                  <a:schemeClr val="accent1"/>
                </a:solidFill>
              </a:rPr>
              <a:t>[1:8]}} </a:t>
            </a:r>
            <a:r>
              <a:rPr lang="en-US" sz="1100" dirty="0">
                <a:solidFill>
                  <a:srgbClr val="6B767D"/>
                </a:solidFill>
              </a:rPr>
              <a:t>of the total workload but only consume </a:t>
            </a:r>
            <a:r>
              <a:rPr lang="en-US" sz="1100" b="1" dirty="0">
                <a:solidFill>
                  <a:schemeClr val="accent1"/>
                </a:solidFill>
              </a:rPr>
              <a:t>{{</a:t>
            </a:r>
            <a:r>
              <a:rPr lang="en-US" sz="1100" b="1" dirty="0" err="1">
                <a:solidFill>
                  <a:schemeClr val="accent1"/>
                </a:solidFill>
              </a:rPr>
              <a:t>val:vhc</a:t>
            </a:r>
            <a:r>
              <a:rPr lang="en-US" sz="1100" b="1" dirty="0">
                <a:solidFill>
                  <a:schemeClr val="accent1"/>
                </a:solidFill>
              </a:rPr>
              <a:t>--</a:t>
            </a:r>
            <a:r>
              <a:rPr lang="en-US" sz="1100" b="1" dirty="0" err="1">
                <a:solidFill>
                  <a:schemeClr val="accent1"/>
                </a:solidFill>
              </a:rPr>
              <a:t>join_frequency_horz.csv</a:t>
            </a:r>
            <a:r>
              <a:rPr lang="en-US" sz="1100" b="1" dirty="0">
                <a:solidFill>
                  <a:schemeClr val="accent1"/>
                </a:solidFill>
              </a:rPr>
              <a:t>[1:21]}} </a:t>
            </a:r>
            <a:r>
              <a:rPr lang="en-US" sz="1100" dirty="0">
                <a:solidFill>
                  <a:srgbClr val="6B767D"/>
                </a:solidFill>
              </a:rPr>
              <a:t>of the total CPU. This efficiency enables millions of operational queries to be executed without impacting more complex strategic queries. The SLAs of all the workloads can be guaranteed through Teradata’s Advanced Workload Management capabilities.</a:t>
            </a:r>
          </a:p>
          <a:p>
            <a:pPr lvl="0" defTabSz="914330">
              <a:lnSpc>
                <a:spcPct val="130000"/>
              </a:lnSpc>
              <a:spcBef>
                <a:spcPts val="1200"/>
              </a:spcBef>
              <a:defRPr/>
            </a:pPr>
            <a:r>
              <a:rPr lang="en-US" sz="1100" dirty="0">
                <a:solidFill>
                  <a:srgbClr val="6B767D"/>
                </a:solidFill>
              </a:rPr>
              <a:t>Whilst the number of queries involving 6 or more tables represent only </a:t>
            </a:r>
            <a:r>
              <a:rPr lang="en-US" sz="1100" b="1" dirty="0">
                <a:solidFill>
                  <a:schemeClr val="accent1"/>
                </a:solidFill>
              </a:rPr>
              <a:t>{{</a:t>
            </a:r>
            <a:r>
              <a:rPr lang="en-US" sz="1100" b="1" dirty="0" err="1">
                <a:solidFill>
                  <a:schemeClr val="accent1"/>
                </a:solidFill>
              </a:rPr>
              <a:t>val:vhc</a:t>
            </a:r>
            <a:r>
              <a:rPr lang="en-US" sz="1100" b="1" dirty="0">
                <a:solidFill>
                  <a:schemeClr val="accent1"/>
                </a:solidFill>
              </a:rPr>
              <a:t>--</a:t>
            </a:r>
            <a:r>
              <a:rPr lang="en-US" sz="1100" b="1" dirty="0" err="1">
                <a:solidFill>
                  <a:schemeClr val="accent1"/>
                </a:solidFill>
              </a:rPr>
              <a:t>join_frequency_horz.csv</a:t>
            </a:r>
            <a:r>
              <a:rPr lang="en-US" sz="1100" b="1" dirty="0">
                <a:solidFill>
                  <a:schemeClr val="accent1"/>
                </a:solidFill>
              </a:rPr>
              <a:t>[1:13]}} </a:t>
            </a:r>
            <a:r>
              <a:rPr lang="en-US" sz="1100" dirty="0">
                <a:solidFill>
                  <a:srgbClr val="6B767D"/>
                </a:solidFill>
              </a:rPr>
              <a:t>of the total volume, in absolute numbers this still equates to more than </a:t>
            </a:r>
            <a:r>
              <a:rPr lang="en-US" sz="1100" b="1" dirty="0">
                <a:solidFill>
                  <a:schemeClr val="accent1"/>
                </a:solidFill>
              </a:rPr>
              <a:t>{{</a:t>
            </a:r>
            <a:r>
              <a:rPr lang="en-US" sz="1100" b="1" dirty="0" err="1">
                <a:solidFill>
                  <a:schemeClr val="accent1"/>
                </a:solidFill>
              </a:rPr>
              <a:t>val:vhc</a:t>
            </a:r>
            <a:r>
              <a:rPr lang="en-US" sz="1100" b="1" dirty="0">
                <a:solidFill>
                  <a:schemeClr val="accent1"/>
                </a:solidFill>
              </a:rPr>
              <a:t>--</a:t>
            </a:r>
            <a:r>
              <a:rPr lang="en-US" sz="1100" b="1" dirty="0" err="1">
                <a:solidFill>
                  <a:schemeClr val="accent1"/>
                </a:solidFill>
              </a:rPr>
              <a:t>join_frequency_horz.csv</a:t>
            </a:r>
            <a:r>
              <a:rPr lang="en-US" sz="1100" b="1" dirty="0">
                <a:solidFill>
                  <a:schemeClr val="accent1"/>
                </a:solidFill>
              </a:rPr>
              <a:t>[1:6]}} </a:t>
            </a:r>
            <a:r>
              <a:rPr lang="en-US" sz="1100" dirty="0">
                <a:solidFill>
                  <a:srgbClr val="6B767D"/>
                </a:solidFill>
              </a:rPr>
              <a:t>queries over </a:t>
            </a:r>
            <a:r>
              <a:rPr lang="en-US" sz="1100" b="1" dirty="0">
                <a:solidFill>
                  <a:schemeClr val="accent1"/>
                </a:solidFill>
              </a:rPr>
              <a:t>{{</a:t>
            </a:r>
            <a:r>
              <a:rPr lang="en-US" sz="1100" b="1" dirty="0" err="1">
                <a:solidFill>
                  <a:schemeClr val="accent1"/>
                </a:solidFill>
              </a:rPr>
              <a:t>val:vhc</a:t>
            </a:r>
            <a:r>
              <a:rPr lang="en-US" sz="1100" b="1" dirty="0">
                <a:solidFill>
                  <a:schemeClr val="accent1"/>
                </a:solidFill>
              </a:rPr>
              <a:t>--</a:t>
            </a:r>
            <a:r>
              <a:rPr lang="en-US" sz="1100" b="1" dirty="0" err="1">
                <a:solidFill>
                  <a:schemeClr val="accent1"/>
                </a:solidFill>
              </a:rPr>
              <a:t>join_frequency_horz.csv</a:t>
            </a:r>
            <a:r>
              <a:rPr lang="en-US" sz="1100" b="1" dirty="0">
                <a:solidFill>
                  <a:schemeClr val="accent1"/>
                </a:solidFill>
              </a:rPr>
              <a:t>[1:27]}}</a:t>
            </a:r>
            <a:r>
              <a:rPr lang="en-US" sz="1100" b="1" dirty="0">
                <a:solidFill>
                  <a:srgbClr val="6B767D"/>
                </a:solidFill>
              </a:rPr>
              <a:t> </a:t>
            </a:r>
            <a:r>
              <a:rPr lang="en-US" sz="1100" dirty="0">
                <a:solidFill>
                  <a:srgbClr val="6B767D"/>
                </a:solidFill>
              </a:rPr>
              <a:t>days. These complex strategic queries deliver the analytic value for the Enterprise. </a:t>
            </a:r>
          </a:p>
          <a:p>
            <a:pPr lvl="0" defTabSz="914330">
              <a:lnSpc>
                <a:spcPct val="130000"/>
              </a:lnSpc>
              <a:spcBef>
                <a:spcPts val="1200"/>
              </a:spcBef>
            </a:pPr>
            <a:r>
              <a:rPr lang="en-US" sz="1100" dirty="0">
                <a:solidFill>
                  <a:srgbClr val="6B767D"/>
                </a:solidFill>
              </a:rPr>
              <a:t>40 years of optimizer improvements and world-class workload management allows this level of success performing true mixed workloads.</a:t>
            </a:r>
          </a:p>
        </p:txBody>
      </p:sp>
      <p:sp>
        <p:nvSpPr>
          <p:cNvPr id="8" name="Rectangle 7">
            <a:extLst>
              <a:ext uri="{FF2B5EF4-FFF2-40B4-BE49-F238E27FC236}">
                <a16:creationId xmlns:a16="http://schemas.microsoft.com/office/drawing/2014/main" id="{C7E41A62-A2A9-F64E-88C7-8C25D88C6049}"/>
              </a:ext>
            </a:extLst>
          </p:cNvPr>
          <p:cNvSpPr/>
          <p:nvPr/>
        </p:nvSpPr>
        <p:spPr>
          <a:xfrm>
            <a:off x="502676" y="1799701"/>
            <a:ext cx="6559860" cy="44078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accent6"/>
              </a:solidFill>
            </a:endParaRPr>
          </a:p>
        </p:txBody>
      </p:sp>
    </p:spTree>
    <p:custDataLst>
      <p:tags r:id="rId1"/>
    </p:custDataLst>
    <p:extLst>
      <p:ext uri="{BB962C8B-B14F-4D97-AF65-F5344CB8AC3E}">
        <p14:creationId xmlns:p14="http://schemas.microsoft.com/office/powerpoint/2010/main" val="562899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97BBDE89-C0E9-E14D-A8AC-13CD275DB371}"/>
              </a:ext>
            </a:extLst>
          </p:cNvPr>
          <p:cNvSpPr/>
          <p:nvPr/>
        </p:nvSpPr>
        <p:spPr>
          <a:xfrm>
            <a:off x="581255" y="1266896"/>
            <a:ext cx="10972800" cy="37490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dirty="0">
                <a:solidFill>
                  <a:schemeClr val="accent6"/>
                </a:solidFill>
              </a:rPr>
              <a:t>{{</a:t>
            </a:r>
            <a:r>
              <a:rPr lang="en-US" dirty="0" err="1">
                <a:solidFill>
                  <a:schemeClr val="accent6"/>
                </a:solidFill>
              </a:rPr>
              <a:t>pic:vhc</a:t>
            </a:r>
            <a:r>
              <a:rPr lang="en-US" dirty="0">
                <a:solidFill>
                  <a:schemeClr val="accent6"/>
                </a:solidFill>
              </a:rPr>
              <a:t>--allocated_utilization_top50_databases_Allocated_CPU.png}}</a:t>
            </a:r>
          </a:p>
          <a:p>
            <a:pPr algn="l"/>
            <a:endParaRPr lang="en-US" dirty="0">
              <a:solidFill>
                <a:schemeClr val="accent6"/>
              </a:solidFill>
            </a:endParaRPr>
          </a:p>
        </p:txBody>
      </p:sp>
      <p:sp>
        <p:nvSpPr>
          <p:cNvPr id="3" name="Title 2">
            <a:extLst>
              <a:ext uri="{FF2B5EF4-FFF2-40B4-BE49-F238E27FC236}">
                <a16:creationId xmlns:a16="http://schemas.microsoft.com/office/drawing/2014/main" id="{45FB4F3A-FB93-4D5D-896D-5416FD98EF63}"/>
              </a:ext>
            </a:extLst>
          </p:cNvPr>
          <p:cNvSpPr>
            <a:spLocks noGrp="1"/>
          </p:cNvSpPr>
          <p:nvPr>
            <p:ph type="title"/>
          </p:nvPr>
        </p:nvSpPr>
        <p:spPr>
          <a:xfrm>
            <a:off x="457199" y="645256"/>
            <a:ext cx="11277600" cy="1409700"/>
          </a:xfrm>
        </p:spPr>
        <p:txBody>
          <a:bodyPr/>
          <a:lstStyle/>
          <a:p>
            <a:r>
              <a:rPr lang="en-US" dirty="0"/>
              <a:t>Allocation by Top 50 Databases – CPU</a:t>
            </a:r>
          </a:p>
        </p:txBody>
      </p:sp>
      <p:sp>
        <p:nvSpPr>
          <p:cNvPr id="8" name="Rectangle 7">
            <a:extLst>
              <a:ext uri="{FF2B5EF4-FFF2-40B4-BE49-F238E27FC236}">
                <a16:creationId xmlns:a16="http://schemas.microsoft.com/office/drawing/2014/main" id="{C7E41A62-A2A9-F64E-88C7-8C25D88C6049}"/>
              </a:ext>
            </a:extLst>
          </p:cNvPr>
          <p:cNvSpPr/>
          <p:nvPr/>
        </p:nvSpPr>
        <p:spPr>
          <a:xfrm>
            <a:off x="429275" y="1266896"/>
            <a:ext cx="11333449" cy="38154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accent6"/>
              </a:solidFill>
            </a:endParaRPr>
          </a:p>
        </p:txBody>
      </p:sp>
      <p:sp>
        <p:nvSpPr>
          <p:cNvPr id="4" name="TextBox 3">
            <a:extLst>
              <a:ext uri="{FF2B5EF4-FFF2-40B4-BE49-F238E27FC236}">
                <a16:creationId xmlns:a16="http://schemas.microsoft.com/office/drawing/2014/main" id="{AA026413-62E9-4442-8C9D-A8A988338917}"/>
              </a:ext>
            </a:extLst>
          </p:cNvPr>
          <p:cNvSpPr txBox="1"/>
          <p:nvPr/>
        </p:nvSpPr>
        <p:spPr>
          <a:xfrm>
            <a:off x="946289" y="5135526"/>
            <a:ext cx="10526233" cy="1077218"/>
          </a:xfrm>
          <a:prstGeom prst="rect">
            <a:avLst/>
          </a:prstGeom>
          <a:noFill/>
        </p:spPr>
        <p:txBody>
          <a:bodyPr wrap="square" rtlCol="0">
            <a:spAutoFit/>
          </a:bodyPr>
          <a:lstStyle/>
          <a:p>
            <a:r>
              <a:rPr lang="en-US" dirty="0"/>
              <a:t>Bars are raw aggregate utilization attributed by tables, then rolled up to Database.</a:t>
            </a:r>
          </a:p>
          <a:p>
            <a:r>
              <a:rPr lang="en-US" dirty="0"/>
              <a:t>Lines are average percent of instances attribution was applied to that Database.  </a:t>
            </a:r>
          </a:p>
          <a:p>
            <a:pPr marL="285750" indent="-285750">
              <a:buFont typeface="Arial" panose="020B0604020202020204" pitchFamily="34" charset="0"/>
              <a:buChar char="•"/>
            </a:pPr>
            <a:r>
              <a:rPr lang="en-US" sz="1400" dirty="0"/>
              <a:t>A lower number indicates queries are more frequently joined with tables outside of the database</a:t>
            </a:r>
          </a:p>
          <a:p>
            <a:pPr marL="285750" indent="-285750">
              <a:buFont typeface="Arial" panose="020B0604020202020204" pitchFamily="34" charset="0"/>
              <a:buChar char="•"/>
            </a:pPr>
            <a:r>
              <a:rPr lang="en-US" sz="1400" dirty="0"/>
              <a:t>A theoretical database that never participates in queries outside of itself would have an Attribution% of 100%</a:t>
            </a:r>
          </a:p>
        </p:txBody>
      </p:sp>
    </p:spTree>
    <p:custDataLst>
      <p:tags r:id="rId1"/>
    </p:custDataLst>
    <p:extLst>
      <p:ext uri="{BB962C8B-B14F-4D97-AF65-F5344CB8AC3E}">
        <p14:creationId xmlns:p14="http://schemas.microsoft.com/office/powerpoint/2010/main" val="16276875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5FB4F3A-FB93-4D5D-896D-5416FD98EF63}"/>
              </a:ext>
            </a:extLst>
          </p:cNvPr>
          <p:cNvSpPr>
            <a:spLocks noGrp="1"/>
          </p:cNvSpPr>
          <p:nvPr>
            <p:ph type="title"/>
          </p:nvPr>
        </p:nvSpPr>
        <p:spPr>
          <a:xfrm>
            <a:off x="529739" y="645256"/>
            <a:ext cx="11277600" cy="1409700"/>
          </a:xfrm>
        </p:spPr>
        <p:txBody>
          <a:bodyPr/>
          <a:lstStyle/>
          <a:p>
            <a:r>
              <a:rPr lang="en-US" dirty="0"/>
              <a:t>Allocation by Top 50 Databases – IO GB / Throughput</a:t>
            </a:r>
          </a:p>
        </p:txBody>
      </p:sp>
      <p:sp>
        <p:nvSpPr>
          <p:cNvPr id="4" name="TextBox 3">
            <a:extLst>
              <a:ext uri="{FF2B5EF4-FFF2-40B4-BE49-F238E27FC236}">
                <a16:creationId xmlns:a16="http://schemas.microsoft.com/office/drawing/2014/main" id="{AA026413-62E9-4442-8C9D-A8A988338917}"/>
              </a:ext>
            </a:extLst>
          </p:cNvPr>
          <p:cNvSpPr txBox="1"/>
          <p:nvPr/>
        </p:nvSpPr>
        <p:spPr>
          <a:xfrm>
            <a:off x="946289" y="5135526"/>
            <a:ext cx="10526233" cy="1077218"/>
          </a:xfrm>
          <a:prstGeom prst="rect">
            <a:avLst/>
          </a:prstGeom>
          <a:noFill/>
        </p:spPr>
        <p:txBody>
          <a:bodyPr wrap="square" rtlCol="0">
            <a:spAutoFit/>
          </a:bodyPr>
          <a:lstStyle/>
          <a:p>
            <a:r>
              <a:rPr lang="en-US" dirty="0"/>
              <a:t>Bars are raw aggregate utilization attributed by tables, then rolled up to Database.</a:t>
            </a:r>
          </a:p>
          <a:p>
            <a:r>
              <a:rPr lang="en-US" dirty="0"/>
              <a:t>Lines are average percent of instances attribution was applied to that Database.  </a:t>
            </a:r>
          </a:p>
          <a:p>
            <a:pPr marL="285750" indent="-285750">
              <a:buFont typeface="Arial" panose="020B0604020202020204" pitchFamily="34" charset="0"/>
              <a:buChar char="•"/>
            </a:pPr>
            <a:r>
              <a:rPr lang="en-US" sz="1400" dirty="0"/>
              <a:t>A lower number indicates queries are more frequently joined with tables outside of the database</a:t>
            </a:r>
          </a:p>
          <a:p>
            <a:pPr marL="285750" indent="-285750">
              <a:buFont typeface="Arial" panose="020B0604020202020204" pitchFamily="34" charset="0"/>
              <a:buChar char="•"/>
            </a:pPr>
            <a:r>
              <a:rPr lang="en-US" sz="1400" dirty="0"/>
              <a:t>A theoretical database that never participates in queries outside of itself would have an Attribution% of 100%</a:t>
            </a:r>
          </a:p>
        </p:txBody>
      </p:sp>
      <p:sp>
        <p:nvSpPr>
          <p:cNvPr id="6" name="Rectangle 5">
            <a:extLst>
              <a:ext uri="{FF2B5EF4-FFF2-40B4-BE49-F238E27FC236}">
                <a16:creationId xmlns:a16="http://schemas.microsoft.com/office/drawing/2014/main" id="{22BEF80F-2A05-8F40-A696-EF57E6D36EFA}"/>
              </a:ext>
            </a:extLst>
          </p:cNvPr>
          <p:cNvSpPr/>
          <p:nvPr/>
        </p:nvSpPr>
        <p:spPr>
          <a:xfrm>
            <a:off x="581255" y="1266897"/>
            <a:ext cx="10972800" cy="374903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dirty="0">
                <a:solidFill>
                  <a:schemeClr val="accent6"/>
                </a:solidFill>
              </a:rPr>
              <a:t>{{</a:t>
            </a:r>
            <a:r>
              <a:rPr lang="en-US" dirty="0" err="1">
                <a:solidFill>
                  <a:schemeClr val="accent6"/>
                </a:solidFill>
              </a:rPr>
              <a:t>pic:vhc</a:t>
            </a:r>
            <a:r>
              <a:rPr lang="en-US" dirty="0">
                <a:solidFill>
                  <a:schemeClr val="accent6"/>
                </a:solidFill>
              </a:rPr>
              <a:t>--allocated_utilization_top50_databases_Allocated_IOGB.png}}</a:t>
            </a:r>
          </a:p>
          <a:p>
            <a:pPr algn="l"/>
            <a:endParaRPr lang="en-US" dirty="0">
              <a:solidFill>
                <a:schemeClr val="accent6"/>
              </a:solidFill>
            </a:endParaRPr>
          </a:p>
        </p:txBody>
      </p:sp>
      <p:sp>
        <p:nvSpPr>
          <p:cNvPr id="7" name="Rectangle 6">
            <a:extLst>
              <a:ext uri="{FF2B5EF4-FFF2-40B4-BE49-F238E27FC236}">
                <a16:creationId xmlns:a16="http://schemas.microsoft.com/office/drawing/2014/main" id="{5EBD40B5-E550-B648-A26D-9BE6FD551AE7}"/>
              </a:ext>
            </a:extLst>
          </p:cNvPr>
          <p:cNvSpPr/>
          <p:nvPr/>
        </p:nvSpPr>
        <p:spPr>
          <a:xfrm>
            <a:off x="333801" y="1233682"/>
            <a:ext cx="11328460" cy="38154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accent6"/>
              </a:solidFill>
            </a:endParaRPr>
          </a:p>
        </p:txBody>
      </p:sp>
    </p:spTree>
    <p:custDataLst>
      <p:tags r:id="rId1"/>
    </p:custDataLst>
    <p:extLst>
      <p:ext uri="{BB962C8B-B14F-4D97-AF65-F5344CB8AC3E}">
        <p14:creationId xmlns:p14="http://schemas.microsoft.com/office/powerpoint/2010/main" val="35707135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7625C3B-57FE-247A-8509-09458A851AAF}"/>
              </a:ext>
            </a:extLst>
          </p:cNvPr>
          <p:cNvSpPr>
            <a:spLocks noGrp="1"/>
          </p:cNvSpPr>
          <p:nvPr>
            <p:ph type="sldNum" sz="quarter" idx="12"/>
          </p:nvPr>
        </p:nvSpPr>
        <p:spPr/>
        <p:txBody>
          <a:bodyPr/>
          <a:lstStyle/>
          <a:p>
            <a:fld id="{0885F5B2-48F7-4F18-A961-C29AAE44EB58}" type="slidenum">
              <a:rPr lang="en-US" smtClean="0"/>
              <a:pPr/>
              <a:t>28</a:t>
            </a:fld>
            <a:endParaRPr lang="en-US" dirty="0"/>
          </a:p>
        </p:txBody>
      </p:sp>
      <p:sp>
        <p:nvSpPr>
          <p:cNvPr id="3" name="Title 2">
            <a:extLst>
              <a:ext uri="{FF2B5EF4-FFF2-40B4-BE49-F238E27FC236}">
                <a16:creationId xmlns:a16="http://schemas.microsoft.com/office/drawing/2014/main" id="{E78A0AC6-B4FE-6FCF-96BA-7F6F2FDEDA7E}"/>
              </a:ext>
            </a:extLst>
          </p:cNvPr>
          <p:cNvSpPr>
            <a:spLocks noGrp="1"/>
          </p:cNvSpPr>
          <p:nvPr>
            <p:ph type="title"/>
          </p:nvPr>
        </p:nvSpPr>
        <p:spPr/>
        <p:txBody>
          <a:bodyPr/>
          <a:lstStyle/>
          <a:p>
            <a:r>
              <a:rPr lang="en-US" dirty="0"/>
              <a:t>Feature Usage</a:t>
            </a:r>
          </a:p>
        </p:txBody>
      </p:sp>
      <p:sp>
        <p:nvSpPr>
          <p:cNvPr id="4" name="Text Placeholder 3">
            <a:extLst>
              <a:ext uri="{FF2B5EF4-FFF2-40B4-BE49-F238E27FC236}">
                <a16:creationId xmlns:a16="http://schemas.microsoft.com/office/drawing/2014/main" id="{04A2D05A-EC48-BC49-AD3A-0E55B03C2ACF}"/>
              </a:ext>
            </a:extLst>
          </p:cNvPr>
          <p:cNvSpPr>
            <a:spLocks noGrp="1"/>
          </p:cNvSpPr>
          <p:nvPr>
            <p:ph type="body" idx="1"/>
          </p:nvPr>
        </p:nvSpPr>
        <p:spPr/>
        <p:txBody>
          <a:bodyPr/>
          <a:lstStyle/>
          <a:p>
            <a:r>
              <a:rPr lang="en-US" dirty="0"/>
              <a:t>{{</a:t>
            </a:r>
            <a:r>
              <a:rPr lang="en-US" dirty="0" err="1"/>
              <a:t>val:vhc</a:t>
            </a:r>
            <a:r>
              <a:rPr lang="en-US" dirty="0"/>
              <a:t>--intro.csv[1:1]}}</a:t>
            </a:r>
          </a:p>
          <a:p>
            <a:endParaRPr lang="en-US" dirty="0"/>
          </a:p>
        </p:txBody>
      </p:sp>
      <p:sp>
        <p:nvSpPr>
          <p:cNvPr id="5" name="Text Placeholder 3">
            <a:extLst>
              <a:ext uri="{FF2B5EF4-FFF2-40B4-BE49-F238E27FC236}">
                <a16:creationId xmlns:a16="http://schemas.microsoft.com/office/drawing/2014/main" id="{9CE589E8-1C53-8165-EAF5-2CE02C8AC398}"/>
              </a:ext>
            </a:extLst>
          </p:cNvPr>
          <p:cNvSpPr txBox="1">
            <a:spLocks/>
          </p:cNvSpPr>
          <p:nvPr/>
        </p:nvSpPr>
        <p:spPr>
          <a:xfrm>
            <a:off x="457200" y="3238499"/>
            <a:ext cx="7955280" cy="639193"/>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800"/>
              </a:spcAft>
              <a:buFont typeface="Arial" panose="020B0604020202020204" pitchFamily="34" charset="0"/>
              <a:buNone/>
              <a:defRPr sz="2000" kern="1200">
                <a:solidFill>
                  <a:schemeClr val="tx1"/>
                </a:solidFill>
                <a:latin typeface="+mn-lt"/>
                <a:ea typeface="+mn-ea"/>
                <a:cs typeface="+mn-cs"/>
              </a:defRPr>
            </a:lvl1pPr>
            <a:lvl2pPr marL="457200" indent="0" algn="l" defTabSz="914400" rtl="0" eaLnBrk="1" latinLnBrk="0" hangingPunct="1">
              <a:lnSpc>
                <a:spcPct val="100000"/>
              </a:lnSpc>
              <a:spcBef>
                <a:spcPts val="0"/>
              </a:spcBef>
              <a:spcAft>
                <a:spcPts val="600"/>
              </a:spcAft>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100000"/>
              </a:lnSpc>
              <a:spcBef>
                <a:spcPts val="0"/>
              </a:spcBef>
              <a:spcAft>
                <a:spcPts val="600"/>
              </a:spcAft>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100000"/>
              </a:lnSpc>
              <a:spcBef>
                <a:spcPts val="0"/>
              </a:spcBef>
              <a:spcAft>
                <a:spcPts val="600"/>
              </a:spcAft>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100000"/>
              </a:lnSpc>
              <a:spcBef>
                <a:spcPts val="0"/>
              </a:spcBef>
              <a:spcAft>
                <a:spcPts val="800"/>
              </a:spcAft>
              <a:buFont typeface="Arial" panose="020B0604020202020204" pitchFamily="34" charset="0"/>
              <a:buNone/>
              <a:tabLst/>
              <a:defRPr sz="1600" kern="1200">
                <a:solidFill>
                  <a:schemeClr val="tx1">
                    <a:tint val="75000"/>
                  </a:schemeClr>
                </a:solidFill>
                <a:latin typeface="+mn-lt"/>
                <a:ea typeface="+mn-ea"/>
                <a:cs typeface="+mn-cs"/>
              </a:defRPr>
            </a:lvl5pPr>
            <a:lvl6pPr marL="2286000" indent="0" algn="l" defTabSz="914400" rtl="0" eaLnBrk="1" latinLnBrk="0" hangingPunct="1">
              <a:lnSpc>
                <a:spcPct val="100000"/>
              </a:lnSpc>
              <a:spcBef>
                <a:spcPts val="0"/>
              </a:spcBef>
              <a:spcAft>
                <a:spcPts val="400"/>
              </a:spcAft>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100000"/>
              </a:lnSpc>
              <a:spcBef>
                <a:spcPts val="0"/>
              </a:spcBef>
              <a:spcAft>
                <a:spcPts val="400"/>
              </a:spcAft>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100000"/>
              </a:lnSpc>
              <a:spcBef>
                <a:spcPts val="0"/>
              </a:spcBef>
              <a:spcAft>
                <a:spcPts val="400"/>
              </a:spcAft>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100000"/>
              </a:lnSpc>
              <a:spcBef>
                <a:spcPts val="0"/>
              </a:spcBef>
              <a:spcAft>
                <a:spcPts val="200"/>
              </a:spcAft>
              <a:buFont typeface="Arial" panose="020B0604020202020204" pitchFamily="34" charset="0"/>
              <a:buNone/>
              <a:tabLst/>
              <a:defRPr sz="1600" i="1" kern="1200">
                <a:solidFill>
                  <a:schemeClr val="tx1">
                    <a:tint val="75000"/>
                  </a:schemeClr>
                </a:solidFill>
                <a:latin typeface="+mn-lt"/>
                <a:ea typeface="+mn-ea"/>
                <a:cs typeface="+mn-cs"/>
              </a:defRPr>
            </a:lvl9pPr>
          </a:lstStyle>
          <a:p>
            <a:pPr>
              <a:defRPr>
                <a:solidFill/>
              </a:defRPr>
            </a:pPr>
            <a:r>
              <a:rPr lang="en-GB">
                <a:solidFill/>
              </a:rPr>
              <a:t>(Most Used Features / ClearScape Features / Unused Features)</a:t>
            </a:r>
            <a:endParaRPr lang="en-GB" dirty="0">
              <a:solidFill/>
            </a:endParaRPr>
          </a:p>
        </p:txBody>
      </p:sp>
    </p:spTree>
    <p:extLst>
      <p:ext uri="{BB962C8B-B14F-4D97-AF65-F5344CB8AC3E}">
        <p14:creationId xmlns:p14="http://schemas.microsoft.com/office/powerpoint/2010/main" val="35024650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12E89-40CB-8744-99E6-5215A63CB2BA}"/>
              </a:ext>
            </a:extLst>
          </p:cNvPr>
          <p:cNvSpPr>
            <a:spLocks noGrp="1"/>
          </p:cNvSpPr>
          <p:nvPr>
            <p:ph type="title"/>
          </p:nvPr>
        </p:nvSpPr>
        <p:spPr/>
        <p:txBody>
          <a:bodyPr/>
          <a:lstStyle/>
          <a:p>
            <a:r>
              <a:rPr kumimoji="0" lang="en-US" sz="2800" b="0" i="0" u="none" strike="noStrike" kern="1200" cap="none" spc="-30" normalizeH="0" baseline="0" noProof="0" dirty="0">
                <a:ln>
                  <a:noFill/>
                </a:ln>
                <a:solidFill>
                  <a:srgbClr val="00233C"/>
                </a:solidFill>
                <a:effectLst/>
                <a:uLnTx/>
                <a:uFillTx/>
                <a:latin typeface="Inter Light"/>
                <a:ea typeface="+mj-ea"/>
                <a:cs typeface="+mj-cs"/>
              </a:rPr>
              <a:t>Feature Usage – Top 25 by Frequency</a:t>
            </a:r>
            <a:endParaRPr lang="en-US" dirty="0"/>
          </a:p>
        </p:txBody>
      </p:sp>
      <p:graphicFrame>
        <p:nvGraphicFramePr>
          <p:cNvPr id="11" name="Content Placeholder 7">
            <a:extLst>
              <a:ext uri="{FF2B5EF4-FFF2-40B4-BE49-F238E27FC236}">
                <a16:creationId xmlns:a16="http://schemas.microsoft.com/office/drawing/2014/main" id="{513391DA-ECD0-9947-A231-3700ADE07DC6}"/>
              </a:ext>
            </a:extLst>
          </p:cNvPr>
          <p:cNvGraphicFramePr>
            <a:graphicFrameLocks/>
          </p:cNvGraphicFramePr>
          <p:nvPr>
            <p:extLst>
              <p:ext uri="{D42A27DB-BD31-4B8C-83A1-F6EECF244321}">
                <p14:modId xmlns:p14="http://schemas.microsoft.com/office/powerpoint/2010/main" val="3034798483"/>
              </p:ext>
            </p:extLst>
          </p:nvPr>
        </p:nvGraphicFramePr>
        <p:xfrm>
          <a:off x="984824" y="1360848"/>
          <a:ext cx="7164240" cy="4658666"/>
        </p:xfrm>
        <a:graphic>
          <a:graphicData uri="http://schemas.openxmlformats.org/drawingml/2006/table">
            <a:tbl>
              <a:tblPr firstRow="1" bandRow="1">
                <a:tableStyleId>{9DCAF9ED-07DC-4A11-8D7F-57B35C25682E}</a:tableStyleId>
              </a:tblPr>
              <a:tblGrid>
                <a:gridCol w="4112695">
                  <a:extLst>
                    <a:ext uri="{9D8B030D-6E8A-4147-A177-3AD203B41FA5}">
                      <a16:colId xmlns:a16="http://schemas.microsoft.com/office/drawing/2014/main" val="3418245233"/>
                    </a:ext>
                  </a:extLst>
                </a:gridCol>
                <a:gridCol w="1573619">
                  <a:extLst>
                    <a:ext uri="{9D8B030D-6E8A-4147-A177-3AD203B41FA5}">
                      <a16:colId xmlns:a16="http://schemas.microsoft.com/office/drawing/2014/main" val="251619454"/>
                    </a:ext>
                  </a:extLst>
                </a:gridCol>
                <a:gridCol w="1477926">
                  <a:extLst>
                    <a:ext uri="{9D8B030D-6E8A-4147-A177-3AD203B41FA5}">
                      <a16:colId xmlns:a16="http://schemas.microsoft.com/office/drawing/2014/main" val="2411404014"/>
                    </a:ext>
                  </a:extLst>
                </a:gridCol>
              </a:tblGrid>
              <a:tr h="226558">
                <a:tc>
                  <a:txBody>
                    <a:bodyPr/>
                    <a:lstStyle/>
                    <a:p>
                      <a:pPr algn="l" fontAlgn="b">
                        <a:defRPr sz="800">
                          <a:solidFill>
                            <a:schemeClr val="bg1"/>
                          </a:solidFill>
                          <a:latin typeface="+mn-lt"/>
                        </a:defRPr>
                      </a:pPr>
                      <a:r>
                        <a:rPr lang="en-US" sz="900" dirty="0"/>
                        <a:t>Feature Name</a:t>
                      </a:r>
                      <a:endParaRPr lang="en-US" sz="900" b="0" i="0" u="none" strike="noStrike" baseline="0" dirty="0">
                        <a:solidFill>
                          <a:schemeClr val="bg1"/>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800">
                          <a:solidFill>
                            <a:schemeClr val="bg1"/>
                          </a:solidFill>
                          <a:latin typeface="+mn-lt"/>
                        </a:defRPr>
                      </a:pPr>
                      <a:r>
                        <a:rPr lang="en-US" sz="900" dirty="0"/>
                        <a:t>Query Count</a:t>
                      </a:r>
                      <a:endParaRPr lang="en-US" sz="900" b="0" i="0" u="none" strike="noStrike" baseline="0" dirty="0">
                        <a:solidFill>
                          <a:schemeClr val="bg1"/>
                        </a:solidFill>
                        <a:effectLst/>
                        <a:latin typeface="+mn-lt"/>
                      </a:endParaRPr>
                    </a:p>
                  </a:txBody>
                  <a:tcPr marL="90000" marR="720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800">
                          <a:solidFill>
                            <a:schemeClr val="bg1"/>
                          </a:solidFill>
                          <a:latin typeface="+mn-lt"/>
                        </a:defRPr>
                      </a:pPr>
                      <a:r>
                        <a:rPr lang="en-US" sz="900" dirty="0"/>
                        <a:t>CPU Use</a:t>
                      </a:r>
                      <a:endParaRPr lang="en-US" sz="900" b="0" i="0" u="none" strike="noStrike" baseline="0" dirty="0">
                        <a:solidFill>
                          <a:schemeClr val="bg1"/>
                        </a:solidFill>
                        <a:effectLst/>
                        <a:latin typeface="+mn-lt"/>
                      </a:endParaRPr>
                    </a:p>
                  </a:txBody>
                  <a:tcPr marL="90000" marR="720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371336350"/>
                  </a:ext>
                </a:extLst>
              </a:tr>
              <a:tr h="174413">
                <a:tc>
                  <a:txBody>
                    <a:bodyPr/>
                    <a:lstStyle/>
                    <a:p>
                      <a:pPr marL="0" algn="l" defTabSz="914400" rtl="0" eaLnBrk="1" fontAlgn="b" latinLnBrk="0" hangingPunct="1">
                        <a:defRPr sz="900">
                          <a:solidFill>
                            <a:srgbClr val="6B767D"/>
                          </a:solidFill>
                          <a:latin typeface="+mn-lt"/>
                        </a:defRPr>
                      </a:pPr>
                      <a:r>
                        <a:rPr lang="en-US" sz="900" kern="1200" dirty="0">
                          <a:solidFill>
                            <a:srgbClr val="6B767D"/>
                          </a:solidFill>
                          <a:latin typeface="+mn-lt"/>
                          <a:ea typeface="+mn-ea"/>
                          <a:cs typeface="+mn-cs"/>
                        </a:rPr>
                        <a:t>{{</a:t>
                      </a:r>
                      <a:r>
                        <a:rPr lang="en-US" sz="900" kern="1200" dirty="0" err="1">
                          <a:solidFill>
                            <a:srgbClr val="6B767D"/>
                          </a:solidFill>
                          <a:latin typeface="+mn-lt"/>
                          <a:ea typeface="+mn-ea"/>
                          <a:cs typeface="+mn-cs"/>
                        </a:rPr>
                        <a:t>col:vhc</a:t>
                      </a:r>
                      <a:r>
                        <a:rPr lang="en-US" sz="900" kern="1200" dirty="0">
                          <a:solidFill>
                            <a:srgbClr val="6B767D"/>
                          </a:solidFill>
                          <a:latin typeface="+mn-lt"/>
                          <a:ea typeface="+mn-ea"/>
                          <a:cs typeface="+mn-cs"/>
                        </a:rPr>
                        <a:t>--feature_usage_x_Feature2.csv[1]}}</a:t>
                      </a: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algn="r" defTabSz="914400" rtl="0" eaLnBrk="1" fontAlgn="b" latinLnBrk="0" hangingPunct="1">
                        <a:defRPr sz="900">
                          <a:solidFill>
                            <a:srgbClr val="6B767D"/>
                          </a:solidFill>
                          <a:latin typeface="+mn-lt"/>
                        </a:defRPr>
                      </a:pPr>
                      <a:r>
                        <a:rPr lang="en-US" sz="900" kern="1200" dirty="0">
                          <a:solidFill>
                            <a:srgbClr val="6B767D"/>
                          </a:solidFill>
                          <a:latin typeface="+mn-lt"/>
                          <a:ea typeface="+mn-ea"/>
                          <a:cs typeface="+mn-cs"/>
                        </a:rPr>
                        <a:t>{{</a:t>
                      </a:r>
                      <a:r>
                        <a:rPr lang="en-US" sz="900" kern="1200" dirty="0" err="1">
                          <a:solidFill>
                            <a:srgbClr val="6B767D"/>
                          </a:solidFill>
                          <a:latin typeface="+mn-lt"/>
                          <a:ea typeface="+mn-ea"/>
                          <a:cs typeface="+mn-cs"/>
                        </a:rPr>
                        <a:t>col:vhc</a:t>
                      </a:r>
                      <a:r>
                        <a:rPr lang="en-US" sz="900" kern="1200" dirty="0">
                          <a:solidFill>
                            <a:srgbClr val="6B767D"/>
                          </a:solidFill>
                          <a:latin typeface="+mn-lt"/>
                          <a:ea typeface="+mn-ea"/>
                          <a:cs typeface="+mn-cs"/>
                        </a:rPr>
                        <a:t>--feature_usage_x_Feature2.csv[2]}}</a:t>
                      </a:r>
                      <a:endParaRPr sz="900" kern="1200" dirty="0">
                        <a:solidFill>
                          <a:srgbClr val="6B767D"/>
                        </a:solidFill>
                        <a:latin typeface="+mn-lt"/>
                        <a:ea typeface="+mn-ea"/>
                        <a:cs typeface="+mn-cs"/>
                      </a:endParaRPr>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algn="r" defTabSz="914400" rtl="0" eaLnBrk="1" fontAlgn="b" latinLnBrk="0" hangingPunct="1">
                        <a:defRPr sz="900">
                          <a:solidFill>
                            <a:srgbClr val="6B767D"/>
                          </a:solidFill>
                          <a:latin typeface="+mn-lt"/>
                        </a:defRPr>
                      </a:pPr>
                      <a:r>
                        <a:rPr lang="en-US" sz="900" kern="1200" dirty="0">
                          <a:solidFill>
                            <a:srgbClr val="6B767D"/>
                          </a:solidFill>
                          <a:latin typeface="+mn-lt"/>
                          <a:ea typeface="+mn-ea"/>
                          <a:cs typeface="+mn-cs"/>
                        </a:rPr>
                        <a:t>{{</a:t>
                      </a:r>
                      <a:r>
                        <a:rPr lang="en-US" sz="900" kern="1200" dirty="0" err="1">
                          <a:solidFill>
                            <a:srgbClr val="6B767D"/>
                          </a:solidFill>
                          <a:latin typeface="+mn-lt"/>
                          <a:ea typeface="+mn-ea"/>
                          <a:cs typeface="+mn-cs"/>
                        </a:rPr>
                        <a:t>col:vhc</a:t>
                      </a:r>
                      <a:r>
                        <a:rPr lang="en-US" sz="900" kern="1200" dirty="0">
                          <a:solidFill>
                            <a:srgbClr val="6B767D"/>
                          </a:solidFill>
                          <a:latin typeface="+mn-lt"/>
                          <a:ea typeface="+mn-ea"/>
                          <a:cs typeface="+mn-cs"/>
                        </a:rPr>
                        <a:t>--feature_usage_x_Feature2.csv[3]}}</a:t>
                      </a:r>
                      <a:endParaRPr sz="900" kern="1200" dirty="0">
                        <a:solidFill>
                          <a:srgbClr val="6B767D"/>
                        </a:solidFill>
                        <a:latin typeface="+mn-lt"/>
                        <a:ea typeface="+mn-ea"/>
                        <a:cs typeface="+mn-cs"/>
                      </a:endParaRPr>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09462000"/>
                  </a:ext>
                </a:extLst>
              </a:tr>
              <a:tr h="174413">
                <a:tc>
                  <a:txBody>
                    <a:bodyPr/>
                    <a:lstStyle/>
                    <a:p>
                      <a:pPr algn="l" fontAlgn="b">
                        <a:defRPr sz="900">
                          <a:solidFill>
                            <a:srgbClr val="6B767D"/>
                          </a:solidFill>
                          <a:latin typeface="+mn-lt"/>
                        </a:defRPr>
                      </a:pPr>
                      <a:endParaRPr lang="nl-NL"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39068710"/>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719374551"/>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269685137"/>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925254101"/>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59095667"/>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083075953"/>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580328149"/>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829417248"/>
                  </a:ext>
                </a:extLst>
              </a:tr>
              <a:tr h="174413">
                <a:tc>
                  <a:txBody>
                    <a:bodyPr/>
                    <a:lstStyle/>
                    <a:p>
                      <a:pPr algn="l" fontAlgn="b">
                        <a:defRPr sz="900">
                          <a:solidFill>
                            <a:srgbClr val="6B767D"/>
                          </a:solidFill>
                          <a:latin typeface="+mn-lt"/>
                        </a:defRPr>
                      </a:pPr>
                      <a:endParaRPr lang="nl-NL"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427455378"/>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885094831"/>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960242355"/>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597746133"/>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950486106"/>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434633533"/>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560884124"/>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233978741"/>
                  </a:ext>
                </a:extLst>
              </a:tr>
              <a:tr h="174413">
                <a:tc>
                  <a:txBody>
                    <a:bodyPr/>
                    <a:lstStyle/>
                    <a:p>
                      <a:pPr algn="l" fontAlgn="b">
                        <a:defRPr sz="900">
                          <a:solidFill>
                            <a:srgbClr val="6B767D"/>
                          </a:solidFill>
                          <a:latin typeface="+mn-lt"/>
                        </a:defRPr>
                      </a:pPr>
                      <a:endParaRPr lang="nl-NL"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423667607"/>
                  </a:ext>
                </a:extLst>
              </a:tr>
              <a:tr h="175447">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9191709"/>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282137215"/>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890613943"/>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587613599"/>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816412958"/>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211573923"/>
                  </a:ext>
                </a:extLst>
              </a:tr>
            </a:tbl>
          </a:graphicData>
        </a:graphic>
      </p:graphicFrame>
    </p:spTree>
    <p:extLst>
      <p:ext uri="{BB962C8B-B14F-4D97-AF65-F5344CB8AC3E}">
        <p14:creationId xmlns:p14="http://schemas.microsoft.com/office/powerpoint/2010/main" val="33685454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4">
            <a:extLst>
              <a:ext uri="{FF2B5EF4-FFF2-40B4-BE49-F238E27FC236}">
                <a16:creationId xmlns:a16="http://schemas.microsoft.com/office/drawing/2014/main" id="{A9EDF0E6-DC72-F669-4968-1F1F2BAA757E}"/>
              </a:ext>
            </a:extLst>
          </p:cNvPr>
          <p:cNvSpPr txBox="1">
            <a:spLocks/>
          </p:cNvSpPr>
          <p:nvPr/>
        </p:nvSpPr>
        <p:spPr>
          <a:xfrm>
            <a:off x="3789819" y="1842838"/>
            <a:ext cx="6184242" cy="538841"/>
          </a:xfrm>
          <a:prstGeom prst="roundRect">
            <a:avLst/>
          </a:prstGeom>
          <a:ln>
            <a:solidFill>
              <a:schemeClr val="bg1">
                <a:lumMod val="75000"/>
              </a:schemeClr>
            </a:solidFill>
          </a:ln>
        </p:spPr>
        <p:txBody>
          <a:bodyPr vert="horz" lIns="0" tIns="0" rIns="0" bIns="0" rtlCol="0" anchor="ctr" anchorCtr="0">
            <a:noAutofit/>
          </a:bodyPr>
          <a:lstStyle>
            <a:lvl1pPr algn="l" defTabSz="914400" rtl="0" eaLnBrk="1" latinLnBrk="0" hangingPunct="1">
              <a:lnSpc>
                <a:spcPct val="100000"/>
              </a:lnSpc>
              <a:spcBef>
                <a:spcPct val="0"/>
              </a:spcBef>
              <a:buNone/>
              <a:defRPr sz="2800" kern="1200" spc="-30" baseline="0">
                <a:solidFill>
                  <a:schemeClr val="tx1"/>
                </a:solidFill>
                <a:latin typeface="+mj-lt"/>
                <a:ea typeface="+mj-ea"/>
                <a:cs typeface="+mj-cs"/>
              </a:defRPr>
            </a:lvl1pPr>
          </a:lstStyle>
          <a:p>
            <a:r>
              <a:rPr lang="en-US" sz="1400" b="1">
                <a:latin typeface="+mn-lt"/>
              </a:rPr>
              <a:t>	</a:t>
            </a:r>
          </a:p>
          <a:p>
            <a:r>
              <a:rPr lang="en-US" sz="1400" b="1">
                <a:latin typeface="+mn-lt"/>
              </a:rPr>
              <a:t>	Platform Resource Consumption</a:t>
            </a:r>
          </a:p>
          <a:p>
            <a:r>
              <a:rPr lang="en-US" sz="1400" b="1">
                <a:latin typeface="+mn-lt"/>
              </a:rPr>
              <a:t>	</a:t>
            </a:r>
            <a:r>
              <a:rPr lang="en-US" sz="1100">
                <a:latin typeface="+mn-lt"/>
              </a:rPr>
              <a:t>CPU, I/O, Disk Utilization</a:t>
            </a:r>
            <a:endParaRPr lang="en-US" sz="1200">
              <a:latin typeface="+mn-lt"/>
            </a:endParaRPr>
          </a:p>
          <a:p>
            <a:endParaRPr lang="en-US" sz="1400" b="1">
              <a:latin typeface="+mn-lt"/>
            </a:endParaRPr>
          </a:p>
        </p:txBody>
      </p:sp>
      <p:sp>
        <p:nvSpPr>
          <p:cNvPr id="2" name="Title 4">
            <a:extLst>
              <a:ext uri="{FF2B5EF4-FFF2-40B4-BE49-F238E27FC236}">
                <a16:creationId xmlns:a16="http://schemas.microsoft.com/office/drawing/2014/main" id="{AB8F6327-9C39-DCCE-F6E1-321B0B65C2E0}"/>
              </a:ext>
            </a:extLst>
          </p:cNvPr>
          <p:cNvSpPr txBox="1">
            <a:spLocks/>
          </p:cNvSpPr>
          <p:nvPr/>
        </p:nvSpPr>
        <p:spPr>
          <a:xfrm>
            <a:off x="3789819" y="1151888"/>
            <a:ext cx="6184242" cy="538841"/>
          </a:xfrm>
          <a:prstGeom prst="roundRect">
            <a:avLst/>
          </a:prstGeom>
          <a:ln>
            <a:solidFill>
              <a:schemeClr val="bg1">
                <a:lumMod val="75000"/>
              </a:schemeClr>
            </a:solidFill>
          </a:ln>
        </p:spPr>
        <p:txBody>
          <a:bodyPr vert="horz" lIns="0" tIns="0" rIns="0" bIns="0" rtlCol="0" anchor="ctr" anchorCtr="0">
            <a:noAutofit/>
          </a:bodyPr>
          <a:lstStyle>
            <a:lvl1pPr algn="l" defTabSz="914400" rtl="0" eaLnBrk="1" latinLnBrk="0" hangingPunct="1">
              <a:lnSpc>
                <a:spcPct val="100000"/>
              </a:lnSpc>
              <a:spcBef>
                <a:spcPct val="0"/>
              </a:spcBef>
              <a:buNone/>
              <a:defRPr sz="2800" kern="1200" spc="-30" baseline="0">
                <a:solidFill>
                  <a:schemeClr val="tx1"/>
                </a:solidFill>
                <a:latin typeface="+mj-lt"/>
                <a:ea typeface="+mj-ea"/>
                <a:cs typeface="+mj-cs"/>
              </a:defRPr>
            </a:lvl1pPr>
          </a:lstStyle>
          <a:p>
            <a:r>
              <a:rPr lang="en-US" sz="1400" b="1">
                <a:latin typeface="+mn-lt"/>
              </a:rPr>
              <a:t>	</a:t>
            </a:r>
          </a:p>
          <a:p>
            <a:r>
              <a:rPr lang="en-US" sz="1400" b="1">
                <a:latin typeface="+mn-lt"/>
              </a:rPr>
              <a:t>	Vantage Health Check - Overview</a:t>
            </a:r>
          </a:p>
          <a:p>
            <a:r>
              <a:rPr lang="en-US" sz="1400" b="1">
                <a:latin typeface="+mn-lt"/>
              </a:rPr>
              <a:t>	</a:t>
            </a:r>
            <a:r>
              <a:rPr lang="en-US" sz="1100">
                <a:latin typeface="+mn-lt"/>
              </a:rPr>
              <a:t>VHC on a page, Key Highlights</a:t>
            </a:r>
            <a:endParaRPr lang="en-US" sz="1200">
              <a:latin typeface="+mn-lt"/>
            </a:endParaRPr>
          </a:p>
          <a:p>
            <a:endParaRPr lang="en-US" sz="1400" b="1">
              <a:latin typeface="+mn-lt"/>
            </a:endParaRPr>
          </a:p>
        </p:txBody>
      </p:sp>
      <p:sp>
        <p:nvSpPr>
          <p:cNvPr id="21" name="Title 4">
            <a:extLst>
              <a:ext uri="{FF2B5EF4-FFF2-40B4-BE49-F238E27FC236}">
                <a16:creationId xmlns:a16="http://schemas.microsoft.com/office/drawing/2014/main" id="{4B093875-99E6-E107-ACFE-88D12C8DE4F6}"/>
              </a:ext>
            </a:extLst>
          </p:cNvPr>
          <p:cNvSpPr txBox="1">
            <a:spLocks/>
          </p:cNvSpPr>
          <p:nvPr/>
        </p:nvSpPr>
        <p:spPr>
          <a:xfrm>
            <a:off x="3789819" y="2522831"/>
            <a:ext cx="6184242" cy="538841"/>
          </a:xfrm>
          <a:prstGeom prst="roundRect">
            <a:avLst/>
          </a:prstGeom>
          <a:ln>
            <a:solidFill>
              <a:schemeClr val="bg1">
                <a:lumMod val="75000"/>
              </a:schemeClr>
            </a:solidFill>
          </a:ln>
        </p:spPr>
        <p:txBody>
          <a:bodyPr vert="horz" lIns="0" tIns="0" rIns="0" bIns="0" rtlCol="0" anchor="ctr" anchorCtr="0">
            <a:noAutofit/>
          </a:bodyPr>
          <a:lstStyle>
            <a:lvl1pPr algn="l" defTabSz="914400" rtl="0" eaLnBrk="1" latinLnBrk="0" hangingPunct="1">
              <a:lnSpc>
                <a:spcPct val="100000"/>
              </a:lnSpc>
              <a:spcBef>
                <a:spcPct val="0"/>
              </a:spcBef>
              <a:buNone/>
              <a:defRPr sz="2800" kern="1200" spc="-30" baseline="0">
                <a:solidFill>
                  <a:schemeClr val="tx1"/>
                </a:solidFill>
                <a:latin typeface="+mj-lt"/>
                <a:ea typeface="+mj-ea"/>
                <a:cs typeface="+mj-cs"/>
              </a:defRPr>
            </a:lvl1pPr>
          </a:lstStyle>
          <a:p>
            <a:r>
              <a:rPr lang="en-US" sz="1400" b="1">
                <a:latin typeface="+mn-lt"/>
              </a:rPr>
              <a:t>	</a:t>
            </a:r>
          </a:p>
          <a:p>
            <a:r>
              <a:rPr lang="en-US" sz="1400" b="1">
                <a:latin typeface="+mn-lt"/>
              </a:rPr>
              <a:t>	</a:t>
            </a:r>
            <a:r>
              <a:rPr lang="en-IN" sz="1400" b="1">
                <a:latin typeface="+mn-lt"/>
              </a:rPr>
              <a:t>Query Monitoring</a:t>
            </a:r>
            <a:endParaRPr lang="en-US" sz="1400" b="1">
              <a:latin typeface="+mn-lt"/>
            </a:endParaRPr>
          </a:p>
          <a:p>
            <a:r>
              <a:rPr lang="en-US" sz="1400" b="1">
                <a:latin typeface="+mn-lt"/>
              </a:rPr>
              <a:t>	</a:t>
            </a:r>
            <a:r>
              <a:rPr lang="en-US" sz="1100">
                <a:latin typeface="+mn-lt"/>
              </a:rPr>
              <a:t>Database Summary, Concurrency Levels, Daily Activity Throughput</a:t>
            </a:r>
            <a:endParaRPr lang="en-US" sz="1200">
              <a:latin typeface="+mn-lt"/>
            </a:endParaRPr>
          </a:p>
          <a:p>
            <a:endParaRPr lang="en-US" sz="1400" b="1">
              <a:latin typeface="+mn-lt"/>
            </a:endParaRPr>
          </a:p>
        </p:txBody>
      </p:sp>
      <p:sp>
        <p:nvSpPr>
          <p:cNvPr id="24" name="Title 4">
            <a:extLst>
              <a:ext uri="{FF2B5EF4-FFF2-40B4-BE49-F238E27FC236}">
                <a16:creationId xmlns:a16="http://schemas.microsoft.com/office/drawing/2014/main" id="{B9038149-4371-ADDB-62BD-CDC247CF3E13}"/>
              </a:ext>
            </a:extLst>
          </p:cNvPr>
          <p:cNvSpPr txBox="1">
            <a:spLocks/>
          </p:cNvSpPr>
          <p:nvPr/>
        </p:nvSpPr>
        <p:spPr>
          <a:xfrm>
            <a:off x="3789819" y="4575120"/>
            <a:ext cx="6184242" cy="538841"/>
          </a:xfrm>
          <a:prstGeom prst="roundRect">
            <a:avLst/>
          </a:prstGeom>
          <a:ln>
            <a:solidFill>
              <a:schemeClr val="bg1">
                <a:lumMod val="75000"/>
              </a:schemeClr>
            </a:solidFill>
          </a:ln>
        </p:spPr>
        <p:txBody>
          <a:bodyPr vert="horz" lIns="0" tIns="0" rIns="0" bIns="0" rtlCol="0" anchor="ctr" anchorCtr="0">
            <a:noAutofit/>
          </a:bodyPr>
          <a:lstStyle>
            <a:lvl1pPr algn="l" defTabSz="914400" rtl="0" eaLnBrk="1" latinLnBrk="0" hangingPunct="1">
              <a:lnSpc>
                <a:spcPct val="100000"/>
              </a:lnSpc>
              <a:spcBef>
                <a:spcPct val="0"/>
              </a:spcBef>
              <a:buNone/>
              <a:defRPr sz="2800" kern="1200" spc="-30" baseline="0">
                <a:solidFill>
                  <a:schemeClr val="tx1"/>
                </a:solidFill>
                <a:latin typeface="+mj-lt"/>
                <a:ea typeface="+mj-ea"/>
                <a:cs typeface="+mj-cs"/>
              </a:defRPr>
            </a:lvl1pPr>
          </a:lstStyle>
          <a:p>
            <a:r>
              <a:rPr lang="en-US" sz="1400" b="1">
                <a:latin typeface="+mn-lt"/>
              </a:rPr>
              <a:t>	</a:t>
            </a:r>
          </a:p>
          <a:p>
            <a:r>
              <a:rPr lang="en-US" sz="1400" b="1">
                <a:latin typeface="+mn-lt"/>
              </a:rPr>
              <a:t>	</a:t>
            </a:r>
            <a:r>
              <a:rPr lang="en-IN" sz="1400" b="1">
                <a:latin typeface="+mn-lt"/>
              </a:rPr>
              <a:t>Trending Summary</a:t>
            </a:r>
            <a:endParaRPr lang="en-US" sz="1400" b="1">
              <a:latin typeface="+mn-lt"/>
            </a:endParaRPr>
          </a:p>
          <a:p>
            <a:r>
              <a:rPr lang="en-US" sz="1400" b="1">
                <a:latin typeface="+mn-lt"/>
              </a:rPr>
              <a:t>	</a:t>
            </a:r>
            <a:r>
              <a:rPr lang="en-US" sz="1100">
                <a:latin typeface="+mn-lt"/>
              </a:rPr>
              <a:t>Platform and Database Trending Metrics</a:t>
            </a:r>
            <a:endParaRPr lang="en-US" sz="1200">
              <a:latin typeface="+mn-lt"/>
            </a:endParaRPr>
          </a:p>
          <a:p>
            <a:endParaRPr lang="en-US" sz="1400" b="1">
              <a:latin typeface="+mn-lt"/>
            </a:endParaRPr>
          </a:p>
        </p:txBody>
      </p:sp>
      <p:pic>
        <p:nvPicPr>
          <p:cNvPr id="11" name="Picture 2" descr="White Lighthouse On The Cliff by Narvikk">
            <a:extLst>
              <a:ext uri="{FF2B5EF4-FFF2-40B4-BE49-F238E27FC236}">
                <a16:creationId xmlns:a16="http://schemas.microsoft.com/office/drawing/2014/main" id="{6C0274D3-1A3D-53B6-8DE3-2265503A2226}"/>
              </a:ext>
            </a:extLst>
          </p:cNvPr>
          <p:cNvPicPr>
            <a:picLocks noChangeArrowheads="1"/>
          </p:cNvPicPr>
          <p:nvPr/>
        </p:nvPicPr>
        <p:blipFill>
          <a:blip r:embed="rId3">
            <a:alphaModFix amt="50000"/>
            <a:extLst>
              <a:ext uri="{28A0092B-C50C-407E-A947-70E740481C1C}">
                <a14:useLocalDpi xmlns:a14="http://schemas.microsoft.com/office/drawing/2010/main" val="0"/>
              </a:ext>
            </a:extLst>
          </a:blip>
          <a:srcRect l="13975" r="13975"/>
          <a:stretch>
            <a:fillRect/>
          </a:stretch>
        </p:blipFill>
        <p:spPr bwMode="auto">
          <a:xfrm flipH="1">
            <a:off x="-1" y="0"/>
            <a:ext cx="3529013" cy="6858000"/>
          </a:xfrm>
          <a:prstGeom prst="rect">
            <a:avLst/>
          </a:prstGeom>
          <a:noFill/>
          <a:extLst>
            <a:ext uri="{909E8E84-426E-40DD-AFC4-6F175D3DCCD1}">
              <a14:hiddenFill xmlns:a14="http://schemas.microsoft.com/office/drawing/2010/main">
                <a:solidFill>
                  <a:srgbClr val="FFFFFF"/>
                </a:solidFill>
              </a14:hiddenFill>
            </a:ext>
          </a:extLst>
        </p:spPr>
      </p:pic>
      <p:sp>
        <p:nvSpPr>
          <p:cNvPr id="22" name="Title 4">
            <a:extLst>
              <a:ext uri="{FF2B5EF4-FFF2-40B4-BE49-F238E27FC236}">
                <a16:creationId xmlns:a16="http://schemas.microsoft.com/office/drawing/2014/main" id="{EC758391-554B-0FC5-7215-E903EA50F224}"/>
              </a:ext>
            </a:extLst>
          </p:cNvPr>
          <p:cNvSpPr txBox="1">
            <a:spLocks/>
          </p:cNvSpPr>
          <p:nvPr/>
        </p:nvSpPr>
        <p:spPr>
          <a:xfrm>
            <a:off x="3789819" y="3211822"/>
            <a:ext cx="6184242" cy="538841"/>
          </a:xfrm>
          <a:prstGeom prst="roundRect">
            <a:avLst/>
          </a:prstGeom>
          <a:ln>
            <a:solidFill>
              <a:schemeClr val="bg1">
                <a:lumMod val="75000"/>
              </a:schemeClr>
            </a:solidFill>
          </a:ln>
        </p:spPr>
        <p:txBody>
          <a:bodyPr vert="horz" lIns="0" tIns="0" rIns="0" bIns="0" rtlCol="0" anchor="ctr" anchorCtr="0">
            <a:noAutofit/>
          </a:bodyPr>
          <a:lstStyle>
            <a:lvl1pPr algn="l" defTabSz="914400" rtl="0" eaLnBrk="1" latinLnBrk="0" hangingPunct="1">
              <a:lnSpc>
                <a:spcPct val="100000"/>
              </a:lnSpc>
              <a:spcBef>
                <a:spcPct val="0"/>
              </a:spcBef>
              <a:buNone/>
              <a:defRPr sz="2800" kern="1200" spc="-30" baseline="0">
                <a:solidFill>
                  <a:schemeClr val="tx1"/>
                </a:solidFill>
                <a:latin typeface="+mj-lt"/>
                <a:ea typeface="+mj-ea"/>
                <a:cs typeface="+mj-cs"/>
              </a:defRPr>
            </a:lvl1pPr>
          </a:lstStyle>
          <a:p>
            <a:r>
              <a:rPr lang="en-US" sz="1400" b="1">
                <a:latin typeface="+mn-lt"/>
              </a:rPr>
              <a:t>	</a:t>
            </a:r>
          </a:p>
          <a:p>
            <a:r>
              <a:rPr lang="en-US" sz="1400" b="1">
                <a:latin typeface="+mn-lt"/>
              </a:rPr>
              <a:t>	Workload Management</a:t>
            </a:r>
          </a:p>
          <a:p>
            <a:r>
              <a:rPr lang="en-US" sz="1400" b="1">
                <a:latin typeface="+mn-lt"/>
              </a:rPr>
              <a:t>	</a:t>
            </a:r>
            <a:r>
              <a:rPr lang="en-US" sz="1100">
                <a:latin typeface="+mn-lt"/>
              </a:rPr>
              <a:t>JOIN Frequency, Database Allocations</a:t>
            </a:r>
            <a:endParaRPr lang="en-US" sz="1200">
              <a:latin typeface="+mn-lt"/>
            </a:endParaRPr>
          </a:p>
          <a:p>
            <a:endParaRPr lang="en-US" sz="1400" b="1">
              <a:latin typeface="+mn-lt"/>
            </a:endParaRPr>
          </a:p>
        </p:txBody>
      </p:sp>
      <p:sp>
        <p:nvSpPr>
          <p:cNvPr id="23" name="Title 4">
            <a:extLst>
              <a:ext uri="{FF2B5EF4-FFF2-40B4-BE49-F238E27FC236}">
                <a16:creationId xmlns:a16="http://schemas.microsoft.com/office/drawing/2014/main" id="{2EAAB3FB-5103-E4D1-1F8F-27055BF11013}"/>
              </a:ext>
            </a:extLst>
          </p:cNvPr>
          <p:cNvSpPr txBox="1">
            <a:spLocks/>
          </p:cNvSpPr>
          <p:nvPr/>
        </p:nvSpPr>
        <p:spPr>
          <a:xfrm>
            <a:off x="3789819" y="3893471"/>
            <a:ext cx="6184242" cy="538841"/>
          </a:xfrm>
          <a:prstGeom prst="roundRect">
            <a:avLst/>
          </a:prstGeom>
          <a:ln>
            <a:solidFill>
              <a:schemeClr val="bg1">
                <a:lumMod val="75000"/>
              </a:schemeClr>
            </a:solidFill>
          </a:ln>
        </p:spPr>
        <p:txBody>
          <a:bodyPr vert="horz" lIns="0" tIns="0" rIns="0" bIns="0" rtlCol="0" anchor="ctr" anchorCtr="0">
            <a:noAutofit/>
          </a:bodyPr>
          <a:lstStyle>
            <a:lvl1pPr algn="l" defTabSz="914400" rtl="0" eaLnBrk="1" latinLnBrk="0" hangingPunct="1">
              <a:lnSpc>
                <a:spcPct val="100000"/>
              </a:lnSpc>
              <a:spcBef>
                <a:spcPct val="0"/>
              </a:spcBef>
              <a:buNone/>
              <a:defRPr sz="2800" kern="1200" spc="-30" baseline="0">
                <a:solidFill>
                  <a:schemeClr val="tx1"/>
                </a:solidFill>
                <a:latin typeface="+mj-lt"/>
                <a:ea typeface="+mj-ea"/>
                <a:cs typeface="+mj-cs"/>
              </a:defRPr>
            </a:lvl1pPr>
          </a:lstStyle>
          <a:p>
            <a:r>
              <a:rPr lang="en-US" sz="1400" b="1">
                <a:latin typeface="+mn-lt"/>
              </a:rPr>
              <a:t>	</a:t>
            </a:r>
          </a:p>
          <a:p>
            <a:r>
              <a:rPr lang="en-US" sz="1400" b="1">
                <a:latin typeface="+mn-lt"/>
              </a:rPr>
              <a:t>	</a:t>
            </a:r>
            <a:r>
              <a:rPr lang="en-IN" sz="1400" b="1">
                <a:latin typeface="+mn-lt"/>
              </a:rPr>
              <a:t>Database Feature Usage</a:t>
            </a:r>
            <a:endParaRPr lang="en-US" sz="1400" b="1">
              <a:latin typeface="+mn-lt"/>
            </a:endParaRPr>
          </a:p>
          <a:p>
            <a:r>
              <a:rPr lang="en-US" sz="1400" b="1">
                <a:latin typeface="+mn-lt"/>
              </a:rPr>
              <a:t>	</a:t>
            </a:r>
            <a:r>
              <a:rPr lang="en-US" sz="1100">
                <a:latin typeface="+mn-lt"/>
              </a:rPr>
              <a:t>Most Used Features, </a:t>
            </a:r>
            <a:r>
              <a:rPr lang="en-US" sz="1100" err="1">
                <a:latin typeface="+mn-lt"/>
              </a:rPr>
              <a:t>ClearScape</a:t>
            </a:r>
            <a:r>
              <a:rPr lang="en-US" sz="1100">
                <a:latin typeface="+mn-lt"/>
              </a:rPr>
              <a:t> Features, Unused Features</a:t>
            </a:r>
            <a:endParaRPr lang="en-US" sz="1200">
              <a:latin typeface="+mn-lt"/>
            </a:endParaRPr>
          </a:p>
          <a:p>
            <a:endParaRPr lang="en-US" sz="1400" b="1">
              <a:latin typeface="+mn-lt"/>
            </a:endParaRPr>
          </a:p>
        </p:txBody>
      </p:sp>
      <p:sp>
        <p:nvSpPr>
          <p:cNvPr id="3" name="Graphic 4" descr="Badge 1 with solid fill">
            <a:extLst>
              <a:ext uri="{FF2B5EF4-FFF2-40B4-BE49-F238E27FC236}">
                <a16:creationId xmlns:a16="http://schemas.microsoft.com/office/drawing/2014/main" id="{8481CE21-793E-B1C2-DDD2-BF4BEFA0C4CE}"/>
              </a:ext>
            </a:extLst>
          </p:cNvPr>
          <p:cNvSpPr/>
          <p:nvPr/>
        </p:nvSpPr>
        <p:spPr>
          <a:xfrm>
            <a:off x="3349678" y="1176838"/>
            <a:ext cx="524479" cy="524479"/>
          </a:xfrm>
          <a:custGeom>
            <a:avLst/>
            <a:gdLst>
              <a:gd name="connsiteX0" fmla="*/ 262240 w 524479"/>
              <a:gd name="connsiteY0" fmla="*/ 0 h 524479"/>
              <a:gd name="connsiteX1" fmla="*/ 0 w 524479"/>
              <a:gd name="connsiteY1" fmla="*/ 262240 h 524479"/>
              <a:gd name="connsiteX2" fmla="*/ 262240 w 524479"/>
              <a:gd name="connsiteY2" fmla="*/ 524480 h 524479"/>
              <a:gd name="connsiteX3" fmla="*/ 524480 w 524479"/>
              <a:gd name="connsiteY3" fmla="*/ 262240 h 524479"/>
              <a:gd name="connsiteX4" fmla="*/ 524480 w 524479"/>
              <a:gd name="connsiteY4" fmla="*/ 262212 h 524479"/>
              <a:gd name="connsiteX5" fmla="*/ 262447 w 524479"/>
              <a:gd name="connsiteY5" fmla="*/ 0 h 524479"/>
              <a:gd name="connsiteX6" fmla="*/ 262240 w 524479"/>
              <a:gd name="connsiteY6" fmla="*/ 0 h 524479"/>
              <a:gd name="connsiteX7" fmla="*/ 291006 w 524479"/>
              <a:gd name="connsiteY7" fmla="*/ 373553 h 524479"/>
              <a:gd name="connsiteX8" fmla="*/ 251116 w 524479"/>
              <a:gd name="connsiteY8" fmla="*/ 373553 h 524479"/>
              <a:gd name="connsiteX9" fmla="*/ 251116 w 524479"/>
              <a:gd name="connsiteY9" fmla="*/ 183041 h 524479"/>
              <a:gd name="connsiteX10" fmla="*/ 240448 w 524479"/>
              <a:gd name="connsiteY10" fmla="*/ 189690 h 524479"/>
              <a:gd name="connsiteX11" fmla="*/ 228876 w 524479"/>
              <a:gd name="connsiteY11" fmla="*/ 195422 h 524479"/>
              <a:gd name="connsiteX12" fmla="*/ 215349 w 524479"/>
              <a:gd name="connsiteY12" fmla="*/ 200124 h 524479"/>
              <a:gd name="connsiteX13" fmla="*/ 199758 w 524479"/>
              <a:gd name="connsiteY13" fmla="*/ 204363 h 524479"/>
              <a:gd name="connsiteX14" fmla="*/ 199758 w 524479"/>
              <a:gd name="connsiteY14" fmla="*/ 172497 h 524479"/>
              <a:gd name="connsiteX15" fmla="*/ 210184 w 524479"/>
              <a:gd name="connsiteY15" fmla="*/ 169287 h 524479"/>
              <a:gd name="connsiteX16" fmla="*/ 219478 w 524479"/>
              <a:gd name="connsiteY16" fmla="*/ 166076 h 524479"/>
              <a:gd name="connsiteX17" fmla="*/ 228648 w 524479"/>
              <a:gd name="connsiteY17" fmla="*/ 162292 h 524479"/>
              <a:gd name="connsiteX18" fmla="*/ 237817 w 524479"/>
              <a:gd name="connsiteY18" fmla="*/ 158508 h 524479"/>
              <a:gd name="connsiteX19" fmla="*/ 246635 w 524479"/>
              <a:gd name="connsiteY19" fmla="*/ 153923 h 524479"/>
              <a:gd name="connsiteX20" fmla="*/ 255473 w 524479"/>
              <a:gd name="connsiteY20" fmla="*/ 149090 h 524479"/>
              <a:gd name="connsiteX21" fmla="*/ 264981 w 524479"/>
              <a:gd name="connsiteY21" fmla="*/ 143566 h 524479"/>
              <a:gd name="connsiteX22" fmla="*/ 274503 w 524479"/>
              <a:gd name="connsiteY22" fmla="*/ 138042 h 524479"/>
              <a:gd name="connsiteX23" fmla="*/ 291006 w 524479"/>
              <a:gd name="connsiteY23" fmla="*/ 138042 h 524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24479" h="524479">
                <a:moveTo>
                  <a:pt x="262240" y="0"/>
                </a:moveTo>
                <a:cubicBezTo>
                  <a:pt x="117409" y="0"/>
                  <a:pt x="0" y="117409"/>
                  <a:pt x="0" y="262240"/>
                </a:cubicBezTo>
                <a:cubicBezTo>
                  <a:pt x="0" y="407071"/>
                  <a:pt x="117409" y="524480"/>
                  <a:pt x="262240" y="524480"/>
                </a:cubicBezTo>
                <a:cubicBezTo>
                  <a:pt x="407071" y="524480"/>
                  <a:pt x="524480" y="407071"/>
                  <a:pt x="524480" y="262240"/>
                </a:cubicBezTo>
                <a:cubicBezTo>
                  <a:pt x="524480" y="262231"/>
                  <a:pt x="524480" y="262221"/>
                  <a:pt x="524480" y="262212"/>
                </a:cubicBezTo>
                <a:cubicBezTo>
                  <a:pt x="524529" y="117446"/>
                  <a:pt x="407213" y="50"/>
                  <a:pt x="262447" y="0"/>
                </a:cubicBezTo>
                <a:cubicBezTo>
                  <a:pt x="262378" y="0"/>
                  <a:pt x="262309" y="0"/>
                  <a:pt x="262240" y="0"/>
                </a:cubicBezTo>
                <a:close/>
                <a:moveTo>
                  <a:pt x="291006" y="373553"/>
                </a:moveTo>
                <a:lnTo>
                  <a:pt x="251116" y="373553"/>
                </a:lnTo>
                <a:lnTo>
                  <a:pt x="251116" y="183041"/>
                </a:lnTo>
                <a:cubicBezTo>
                  <a:pt x="247747" y="185343"/>
                  <a:pt x="244191" y="187559"/>
                  <a:pt x="240448" y="189690"/>
                </a:cubicBezTo>
                <a:cubicBezTo>
                  <a:pt x="236708" y="191829"/>
                  <a:pt x="232843" y="193742"/>
                  <a:pt x="228876" y="195422"/>
                </a:cubicBezTo>
                <a:cubicBezTo>
                  <a:pt x="224586" y="197106"/>
                  <a:pt x="220077" y="198674"/>
                  <a:pt x="215349" y="200124"/>
                </a:cubicBezTo>
                <a:cubicBezTo>
                  <a:pt x="210621" y="201574"/>
                  <a:pt x="205425" y="202987"/>
                  <a:pt x="199758" y="204363"/>
                </a:cubicBezTo>
                <a:lnTo>
                  <a:pt x="199758" y="172497"/>
                </a:lnTo>
                <a:cubicBezTo>
                  <a:pt x="203578" y="171425"/>
                  <a:pt x="207054" y="170355"/>
                  <a:pt x="210184" y="169287"/>
                </a:cubicBezTo>
                <a:cubicBezTo>
                  <a:pt x="213314" y="168218"/>
                  <a:pt x="216412" y="167148"/>
                  <a:pt x="219478" y="166076"/>
                </a:cubicBezTo>
                <a:cubicBezTo>
                  <a:pt x="222523" y="164854"/>
                  <a:pt x="225589" y="163597"/>
                  <a:pt x="228648" y="162292"/>
                </a:cubicBezTo>
                <a:cubicBezTo>
                  <a:pt x="231707" y="160987"/>
                  <a:pt x="234759" y="159737"/>
                  <a:pt x="237817" y="158508"/>
                </a:cubicBezTo>
                <a:cubicBezTo>
                  <a:pt x="240717" y="156980"/>
                  <a:pt x="243657" y="155451"/>
                  <a:pt x="246635" y="153923"/>
                </a:cubicBezTo>
                <a:cubicBezTo>
                  <a:pt x="249613" y="152395"/>
                  <a:pt x="252559" y="150784"/>
                  <a:pt x="255473" y="149090"/>
                </a:cubicBezTo>
                <a:cubicBezTo>
                  <a:pt x="258696" y="147414"/>
                  <a:pt x="261865" y="145573"/>
                  <a:pt x="264981" y="143566"/>
                </a:cubicBezTo>
                <a:cubicBezTo>
                  <a:pt x="268097" y="141559"/>
                  <a:pt x="271271" y="139718"/>
                  <a:pt x="274503" y="138042"/>
                </a:cubicBezTo>
                <a:lnTo>
                  <a:pt x="291006" y="138042"/>
                </a:lnTo>
                <a:close/>
              </a:path>
            </a:pathLst>
          </a:custGeom>
          <a:solidFill>
            <a:schemeClr val="accent6">
              <a:lumMod val="75000"/>
            </a:schemeClr>
          </a:solidFill>
          <a:ln w="6846" cap="flat">
            <a:noFill/>
            <a:prstDash val="solid"/>
            <a:miter/>
          </a:ln>
        </p:spPr>
        <p:txBody>
          <a:bodyPr rtlCol="0" anchor="ctr"/>
          <a:lstStyle/>
          <a:p>
            <a:endParaRPr lang="en-IN"/>
          </a:p>
        </p:txBody>
      </p:sp>
      <p:pic>
        <p:nvPicPr>
          <p:cNvPr id="28" name="Graphic 27" descr="Badge with solid fill">
            <a:extLst>
              <a:ext uri="{FF2B5EF4-FFF2-40B4-BE49-F238E27FC236}">
                <a16:creationId xmlns:a16="http://schemas.microsoft.com/office/drawing/2014/main" id="{98990363-2944-5134-84E0-850AB478DE1A}"/>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3271705" y="1780825"/>
            <a:ext cx="662867" cy="662867"/>
          </a:xfrm>
          <a:prstGeom prst="rect">
            <a:avLst/>
          </a:prstGeom>
        </p:spPr>
      </p:pic>
      <p:pic>
        <p:nvPicPr>
          <p:cNvPr id="30" name="Graphic 29" descr="Badge 3 with solid fill">
            <a:extLst>
              <a:ext uri="{FF2B5EF4-FFF2-40B4-BE49-F238E27FC236}">
                <a16:creationId xmlns:a16="http://schemas.microsoft.com/office/drawing/2014/main" id="{53EF2B5D-2B33-2C75-E2D2-4B49D06F77B4}"/>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3271705" y="2460819"/>
            <a:ext cx="662867" cy="662867"/>
          </a:xfrm>
          <a:prstGeom prst="rect">
            <a:avLst/>
          </a:prstGeom>
        </p:spPr>
      </p:pic>
      <p:sp>
        <p:nvSpPr>
          <p:cNvPr id="25" name="Title 4">
            <a:extLst>
              <a:ext uri="{FF2B5EF4-FFF2-40B4-BE49-F238E27FC236}">
                <a16:creationId xmlns:a16="http://schemas.microsoft.com/office/drawing/2014/main" id="{12BA3C37-42CB-B97B-E4EA-E1726155D52A}"/>
              </a:ext>
            </a:extLst>
          </p:cNvPr>
          <p:cNvSpPr txBox="1">
            <a:spLocks/>
          </p:cNvSpPr>
          <p:nvPr/>
        </p:nvSpPr>
        <p:spPr>
          <a:xfrm>
            <a:off x="3789819" y="5265787"/>
            <a:ext cx="6184242" cy="538841"/>
          </a:xfrm>
          <a:prstGeom prst="roundRect">
            <a:avLst/>
          </a:prstGeom>
          <a:ln>
            <a:solidFill>
              <a:schemeClr val="bg1">
                <a:lumMod val="75000"/>
              </a:schemeClr>
            </a:solidFill>
          </a:ln>
        </p:spPr>
        <p:txBody>
          <a:bodyPr vert="horz" lIns="0" tIns="0" rIns="0" bIns="0" rtlCol="0" anchor="ctr" anchorCtr="0">
            <a:noAutofit/>
          </a:bodyPr>
          <a:lstStyle>
            <a:lvl1pPr algn="l" defTabSz="914400" rtl="0" eaLnBrk="1" latinLnBrk="0" hangingPunct="1">
              <a:lnSpc>
                <a:spcPct val="100000"/>
              </a:lnSpc>
              <a:spcBef>
                <a:spcPct val="0"/>
              </a:spcBef>
              <a:buNone/>
              <a:defRPr sz="2800" kern="1200" spc="-30" baseline="0">
                <a:solidFill>
                  <a:schemeClr val="tx1"/>
                </a:solidFill>
                <a:latin typeface="+mj-lt"/>
                <a:ea typeface="+mj-ea"/>
                <a:cs typeface="+mj-cs"/>
              </a:defRPr>
            </a:lvl1pPr>
          </a:lstStyle>
          <a:p>
            <a:r>
              <a:rPr lang="en-US" sz="1400" b="1">
                <a:latin typeface="+mn-lt"/>
              </a:rPr>
              <a:t>	</a:t>
            </a:r>
          </a:p>
          <a:p>
            <a:r>
              <a:rPr lang="en-US" sz="1400" b="1">
                <a:latin typeface="+mn-lt"/>
              </a:rPr>
              <a:t>	</a:t>
            </a:r>
            <a:r>
              <a:rPr lang="en-IN" sz="1400" b="1">
                <a:latin typeface="+mn-lt"/>
              </a:rPr>
              <a:t>Backup Slides</a:t>
            </a:r>
            <a:endParaRPr lang="en-US" sz="1400" b="1">
              <a:latin typeface="+mn-lt"/>
            </a:endParaRPr>
          </a:p>
          <a:p>
            <a:r>
              <a:rPr lang="en-US" sz="1400" b="1">
                <a:latin typeface="+mn-lt"/>
              </a:rPr>
              <a:t>	</a:t>
            </a:r>
            <a:r>
              <a:rPr lang="en-US" sz="1100">
                <a:latin typeface="+mn-lt"/>
              </a:rPr>
              <a:t>More details on Features, Data Transfers, Constraint Analysis &amp; Platform Overview </a:t>
            </a:r>
            <a:endParaRPr lang="en-US" sz="1200">
              <a:latin typeface="+mn-lt"/>
            </a:endParaRPr>
          </a:p>
          <a:p>
            <a:endParaRPr lang="en-US" sz="1400" b="1">
              <a:latin typeface="+mn-lt"/>
            </a:endParaRPr>
          </a:p>
        </p:txBody>
      </p:sp>
      <p:pic>
        <p:nvPicPr>
          <p:cNvPr id="32" name="Graphic 31" descr="Badge 4 with solid fill">
            <a:extLst>
              <a:ext uri="{FF2B5EF4-FFF2-40B4-BE49-F238E27FC236}">
                <a16:creationId xmlns:a16="http://schemas.microsoft.com/office/drawing/2014/main" id="{E4831111-9EA1-CAFD-3422-56C02E73BD24}"/>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3271705" y="3146893"/>
            <a:ext cx="662867" cy="662867"/>
          </a:xfrm>
          <a:prstGeom prst="rect">
            <a:avLst/>
          </a:prstGeom>
        </p:spPr>
      </p:pic>
      <p:pic>
        <p:nvPicPr>
          <p:cNvPr id="34" name="Graphic 33" descr="Badge 5 with solid fill">
            <a:extLst>
              <a:ext uri="{FF2B5EF4-FFF2-40B4-BE49-F238E27FC236}">
                <a16:creationId xmlns:a16="http://schemas.microsoft.com/office/drawing/2014/main" id="{BAE914F8-DC23-32EE-C407-1649728A070E}"/>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3271705" y="3832430"/>
            <a:ext cx="662867" cy="662867"/>
          </a:xfrm>
          <a:prstGeom prst="rect">
            <a:avLst/>
          </a:prstGeom>
        </p:spPr>
      </p:pic>
      <p:pic>
        <p:nvPicPr>
          <p:cNvPr id="36" name="Graphic 35" descr="Badge 6 with solid fill">
            <a:extLst>
              <a:ext uri="{FF2B5EF4-FFF2-40B4-BE49-F238E27FC236}">
                <a16:creationId xmlns:a16="http://schemas.microsoft.com/office/drawing/2014/main" id="{6DBF813C-8D94-D496-5B7D-D9CFCD9E42B9}"/>
              </a:ext>
            </a:extLst>
          </p:cNvPr>
          <p:cNvPicPr>
            <a:picLocks noChangeAspect="1"/>
          </p:cNvPicPr>
          <p:nvPr/>
        </p:nvPicPr>
        <p:blipFill>
          <a:blip r:embed="rId12">
            <a:extLst>
              <a:ext uri="{96DAC541-7B7A-43D3-8B79-37D633B846F1}">
                <asvg:svgBlip xmlns:asvg="http://schemas.microsoft.com/office/drawing/2016/SVG/main" r:embed="rId13"/>
              </a:ext>
            </a:extLst>
          </a:blip>
          <a:srcRect/>
          <a:stretch/>
        </p:blipFill>
        <p:spPr>
          <a:xfrm>
            <a:off x="3271705" y="4513108"/>
            <a:ext cx="662867" cy="662867"/>
          </a:xfrm>
          <a:prstGeom prst="rect">
            <a:avLst/>
          </a:prstGeom>
        </p:spPr>
      </p:pic>
      <p:pic>
        <p:nvPicPr>
          <p:cNvPr id="43" name="Graphic 42" descr="Badge 7 with solid fill">
            <a:extLst>
              <a:ext uri="{FF2B5EF4-FFF2-40B4-BE49-F238E27FC236}">
                <a16:creationId xmlns:a16="http://schemas.microsoft.com/office/drawing/2014/main" id="{A430FE7D-9479-8532-BC70-7E294B4BD137}"/>
              </a:ext>
            </a:extLst>
          </p:cNvPr>
          <p:cNvPicPr>
            <a:picLocks noChangeAspect="1"/>
          </p:cNvPicPr>
          <p:nvPr/>
        </p:nvPicPr>
        <p:blipFill>
          <a:blip r:embed="rId14">
            <a:extLst>
              <a:ext uri="{96DAC541-7B7A-43D3-8B79-37D633B846F1}">
                <asvg:svgBlip xmlns:asvg="http://schemas.microsoft.com/office/drawing/2016/SVG/main" r:embed="rId15"/>
              </a:ext>
            </a:extLst>
          </a:blip>
          <a:srcRect/>
          <a:stretch/>
        </p:blipFill>
        <p:spPr>
          <a:xfrm>
            <a:off x="3271705" y="5192875"/>
            <a:ext cx="662867" cy="662867"/>
          </a:xfrm>
          <a:prstGeom prst="rect">
            <a:avLst/>
          </a:prstGeom>
        </p:spPr>
      </p:pic>
      <p:sp>
        <p:nvSpPr>
          <p:cNvPr id="10" name="Title 8">
            <a:extLst>
              <a:ext uri="{FF2B5EF4-FFF2-40B4-BE49-F238E27FC236}">
                <a16:creationId xmlns:a16="http://schemas.microsoft.com/office/drawing/2014/main" id="{F75C4C68-87A7-EB7E-A448-5773EE4DF492}"/>
              </a:ext>
            </a:extLst>
          </p:cNvPr>
          <p:cNvSpPr txBox="1">
            <a:spLocks/>
          </p:cNvSpPr>
          <p:nvPr/>
        </p:nvSpPr>
        <p:spPr>
          <a:xfrm>
            <a:off x="3529012" y="79352"/>
            <a:ext cx="2041392" cy="584673"/>
          </a:xfrm>
          <a:prstGeom prst="rect">
            <a:avLst/>
          </a:prstGeom>
          <a:solidFill>
            <a:schemeClr val="bg1"/>
          </a:solidFill>
          <a:ln>
            <a:solidFill>
              <a:schemeClr val="bg1"/>
            </a:solidFill>
          </a:ln>
        </p:spPr>
        <p:style>
          <a:lnRef idx="1">
            <a:schemeClr val="accent4"/>
          </a:lnRef>
          <a:fillRef idx="2">
            <a:schemeClr val="accent4"/>
          </a:fillRef>
          <a:effectRef idx="1">
            <a:schemeClr val="accent4"/>
          </a:effectRef>
          <a:fontRef idx="minor">
            <a:schemeClr val="dk1"/>
          </a:fontRef>
        </p:style>
        <p:txBody>
          <a:bodyPr vert="horz" lIns="0" tIns="0" rIns="0" bIns="0" rtlCol="0" anchor="ctr" anchorCtr="0">
            <a:normAutofit/>
          </a:bodyPr>
          <a:lstStyle>
            <a:lvl1pPr algn="l" defTabSz="914400" rtl="0" eaLnBrk="1" latinLnBrk="0" hangingPunct="1">
              <a:lnSpc>
                <a:spcPct val="100000"/>
              </a:lnSpc>
              <a:spcBef>
                <a:spcPct val="0"/>
              </a:spcBef>
              <a:buNone/>
              <a:defRPr sz="2800" kern="1200" spc="-30" baseline="0">
                <a:solidFill>
                  <a:schemeClr val="tx1"/>
                </a:solidFill>
                <a:latin typeface="+mj-lt"/>
                <a:ea typeface="+mj-ea"/>
                <a:cs typeface="+mj-cs"/>
              </a:defRPr>
            </a:lvl1pPr>
          </a:lstStyle>
          <a:p>
            <a:pPr algn="ctr"/>
            <a:r>
              <a:rPr lang="en-US" sz="3600" b="1"/>
              <a:t>AGENDA</a:t>
            </a:r>
            <a:endParaRPr lang="en-US" sz="2000" b="1"/>
          </a:p>
        </p:txBody>
      </p:sp>
    </p:spTree>
    <p:extLst>
      <p:ext uri="{BB962C8B-B14F-4D97-AF65-F5344CB8AC3E}">
        <p14:creationId xmlns:p14="http://schemas.microsoft.com/office/powerpoint/2010/main" val="268141719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12E89-40CB-8744-99E6-5215A63CB2BA}"/>
              </a:ext>
            </a:extLst>
          </p:cNvPr>
          <p:cNvSpPr>
            <a:spLocks noGrp="1"/>
          </p:cNvSpPr>
          <p:nvPr>
            <p:ph type="title"/>
          </p:nvPr>
        </p:nvSpPr>
        <p:spPr/>
        <p:txBody>
          <a:bodyPr/>
          <a:lstStyle/>
          <a:p>
            <a:r>
              <a:rPr kumimoji="0" lang="en-US" sz="2800" b="0" i="0" u="none" strike="noStrike" kern="1200" cap="none" spc="-30" normalizeH="0" baseline="0" noProof="0" dirty="0">
                <a:ln>
                  <a:noFill/>
                </a:ln>
                <a:solidFill>
                  <a:srgbClr val="00233C"/>
                </a:solidFill>
                <a:effectLst/>
                <a:uLnTx/>
                <a:uFillTx/>
                <a:latin typeface="Inter Light"/>
                <a:ea typeface="+mj-ea"/>
                <a:cs typeface="+mj-cs"/>
              </a:rPr>
              <a:t>Feature Usage – Top 25 by CPU  </a:t>
            </a:r>
            <a:endParaRPr lang="en-US" dirty="0"/>
          </a:p>
        </p:txBody>
      </p:sp>
      <p:graphicFrame>
        <p:nvGraphicFramePr>
          <p:cNvPr id="11" name="Content Placeholder 7">
            <a:extLst>
              <a:ext uri="{FF2B5EF4-FFF2-40B4-BE49-F238E27FC236}">
                <a16:creationId xmlns:a16="http://schemas.microsoft.com/office/drawing/2014/main" id="{513391DA-ECD0-9947-A231-3700ADE07DC6}"/>
              </a:ext>
            </a:extLst>
          </p:cNvPr>
          <p:cNvGraphicFramePr>
            <a:graphicFrameLocks/>
          </p:cNvGraphicFramePr>
          <p:nvPr>
            <p:extLst>
              <p:ext uri="{D42A27DB-BD31-4B8C-83A1-F6EECF244321}">
                <p14:modId xmlns:p14="http://schemas.microsoft.com/office/powerpoint/2010/main" val="1090202730"/>
              </p:ext>
            </p:extLst>
          </p:nvPr>
        </p:nvGraphicFramePr>
        <p:xfrm>
          <a:off x="975097" y="1351121"/>
          <a:ext cx="7164240" cy="4658666"/>
        </p:xfrm>
        <a:graphic>
          <a:graphicData uri="http://schemas.openxmlformats.org/drawingml/2006/table">
            <a:tbl>
              <a:tblPr firstRow="1" bandRow="1">
                <a:tableStyleId>{9DCAF9ED-07DC-4A11-8D7F-57B35C25682E}</a:tableStyleId>
              </a:tblPr>
              <a:tblGrid>
                <a:gridCol w="4112695">
                  <a:extLst>
                    <a:ext uri="{9D8B030D-6E8A-4147-A177-3AD203B41FA5}">
                      <a16:colId xmlns:a16="http://schemas.microsoft.com/office/drawing/2014/main" val="3418245233"/>
                    </a:ext>
                  </a:extLst>
                </a:gridCol>
                <a:gridCol w="1573619">
                  <a:extLst>
                    <a:ext uri="{9D8B030D-6E8A-4147-A177-3AD203B41FA5}">
                      <a16:colId xmlns:a16="http://schemas.microsoft.com/office/drawing/2014/main" val="251619454"/>
                    </a:ext>
                  </a:extLst>
                </a:gridCol>
                <a:gridCol w="1477926">
                  <a:extLst>
                    <a:ext uri="{9D8B030D-6E8A-4147-A177-3AD203B41FA5}">
                      <a16:colId xmlns:a16="http://schemas.microsoft.com/office/drawing/2014/main" val="2411404014"/>
                    </a:ext>
                  </a:extLst>
                </a:gridCol>
              </a:tblGrid>
              <a:tr h="226558">
                <a:tc>
                  <a:txBody>
                    <a:bodyPr/>
                    <a:lstStyle/>
                    <a:p>
                      <a:pPr algn="l" fontAlgn="b">
                        <a:defRPr sz="800">
                          <a:solidFill>
                            <a:schemeClr val="bg1"/>
                          </a:solidFill>
                          <a:latin typeface="+mn-lt"/>
                        </a:defRPr>
                      </a:pPr>
                      <a:r>
                        <a:rPr lang="en-US" sz="900" dirty="0"/>
                        <a:t>Feature Name</a:t>
                      </a:r>
                      <a:endParaRPr lang="en-US" sz="900" b="0" i="0" u="none" strike="noStrike" baseline="0" dirty="0">
                        <a:solidFill>
                          <a:schemeClr val="bg1"/>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800">
                          <a:solidFill>
                            <a:schemeClr val="bg1"/>
                          </a:solidFill>
                          <a:latin typeface="+mn-lt"/>
                        </a:defRPr>
                      </a:pPr>
                      <a:r>
                        <a:rPr lang="en-US" sz="900" dirty="0"/>
                        <a:t>Query Count</a:t>
                      </a:r>
                      <a:endParaRPr lang="en-US" sz="900" b="0" i="0" u="none" strike="noStrike" baseline="0" dirty="0">
                        <a:solidFill>
                          <a:schemeClr val="bg1"/>
                        </a:solidFill>
                        <a:effectLst/>
                        <a:latin typeface="+mn-lt"/>
                      </a:endParaRPr>
                    </a:p>
                  </a:txBody>
                  <a:tcPr marL="90000" marR="720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800">
                          <a:solidFill>
                            <a:schemeClr val="bg1"/>
                          </a:solidFill>
                          <a:latin typeface="+mn-lt"/>
                        </a:defRPr>
                      </a:pPr>
                      <a:r>
                        <a:rPr lang="en-US" sz="900" dirty="0"/>
                        <a:t>CPU Use</a:t>
                      </a:r>
                      <a:endParaRPr lang="en-US" sz="900" b="0" i="0" u="none" strike="noStrike" baseline="0" dirty="0">
                        <a:solidFill>
                          <a:schemeClr val="bg1"/>
                        </a:solidFill>
                        <a:effectLst/>
                        <a:latin typeface="+mn-lt"/>
                      </a:endParaRPr>
                    </a:p>
                  </a:txBody>
                  <a:tcPr marL="90000" marR="720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371336350"/>
                  </a:ext>
                </a:extLst>
              </a:tr>
              <a:tr h="174413">
                <a:tc>
                  <a:txBody>
                    <a:bodyPr/>
                    <a:lstStyle/>
                    <a:p>
                      <a:pPr marL="0" algn="l" defTabSz="914400" rtl="0" eaLnBrk="1" fontAlgn="b" latinLnBrk="0" hangingPunct="1">
                        <a:defRPr sz="900">
                          <a:solidFill>
                            <a:srgbClr val="6B767D"/>
                          </a:solidFill>
                          <a:latin typeface="+mn-lt"/>
                        </a:defRPr>
                      </a:pPr>
                      <a:r>
                        <a:rPr lang="en-US" sz="900" kern="1200" dirty="0">
                          <a:solidFill>
                            <a:srgbClr val="6B767D"/>
                          </a:solidFill>
                          <a:latin typeface="+mn-lt"/>
                          <a:ea typeface="+mn-ea"/>
                          <a:cs typeface="+mn-cs"/>
                        </a:rPr>
                        <a:t>{{</a:t>
                      </a:r>
                      <a:r>
                        <a:rPr lang="en-US" sz="900" kern="1200" dirty="0" err="1">
                          <a:solidFill>
                            <a:srgbClr val="6B767D"/>
                          </a:solidFill>
                          <a:latin typeface="+mn-lt"/>
                          <a:ea typeface="+mn-ea"/>
                          <a:cs typeface="+mn-cs"/>
                        </a:rPr>
                        <a:t>col:vhc</a:t>
                      </a:r>
                      <a:r>
                        <a:rPr lang="en-US" sz="900" kern="1200" dirty="0">
                          <a:solidFill>
                            <a:srgbClr val="6B767D"/>
                          </a:solidFill>
                          <a:latin typeface="+mn-lt"/>
                          <a:ea typeface="+mn-ea"/>
                          <a:cs typeface="+mn-cs"/>
                        </a:rPr>
                        <a:t>--feature_usage_x_Feature3.csv[1]}}</a:t>
                      </a: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algn="r" defTabSz="914400" rtl="0" eaLnBrk="1" fontAlgn="b" latinLnBrk="0" hangingPunct="1">
                        <a:defRPr sz="900">
                          <a:solidFill>
                            <a:srgbClr val="6B767D"/>
                          </a:solidFill>
                          <a:latin typeface="+mn-lt"/>
                        </a:defRPr>
                      </a:pPr>
                      <a:r>
                        <a:rPr lang="en-US" sz="900" kern="1200" dirty="0">
                          <a:solidFill>
                            <a:srgbClr val="6B767D"/>
                          </a:solidFill>
                          <a:latin typeface="+mn-lt"/>
                          <a:ea typeface="+mn-ea"/>
                          <a:cs typeface="+mn-cs"/>
                        </a:rPr>
                        <a:t>{{</a:t>
                      </a:r>
                      <a:r>
                        <a:rPr lang="en-US" sz="900" kern="1200" dirty="0" err="1">
                          <a:solidFill>
                            <a:srgbClr val="6B767D"/>
                          </a:solidFill>
                          <a:latin typeface="+mn-lt"/>
                          <a:ea typeface="+mn-ea"/>
                          <a:cs typeface="+mn-cs"/>
                        </a:rPr>
                        <a:t>col:vhc</a:t>
                      </a:r>
                      <a:r>
                        <a:rPr lang="en-US" sz="900" kern="1200" dirty="0">
                          <a:solidFill>
                            <a:srgbClr val="6B767D"/>
                          </a:solidFill>
                          <a:latin typeface="+mn-lt"/>
                          <a:ea typeface="+mn-ea"/>
                          <a:cs typeface="+mn-cs"/>
                        </a:rPr>
                        <a:t>--feature_usage_x_Feature3.csv[2]}}</a:t>
                      </a:r>
                      <a:endParaRPr sz="900" kern="1200" dirty="0">
                        <a:solidFill>
                          <a:srgbClr val="6B767D"/>
                        </a:solidFill>
                        <a:latin typeface="+mn-lt"/>
                        <a:ea typeface="+mn-ea"/>
                        <a:cs typeface="+mn-cs"/>
                      </a:endParaRPr>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algn="r" defTabSz="914400" rtl="0" eaLnBrk="1" fontAlgn="b" latinLnBrk="0" hangingPunct="1">
                        <a:defRPr sz="900">
                          <a:solidFill>
                            <a:srgbClr val="6B767D"/>
                          </a:solidFill>
                          <a:latin typeface="+mn-lt"/>
                        </a:defRPr>
                      </a:pPr>
                      <a:r>
                        <a:rPr lang="en-US" sz="900" kern="1200" dirty="0">
                          <a:solidFill>
                            <a:srgbClr val="6B767D"/>
                          </a:solidFill>
                          <a:latin typeface="+mn-lt"/>
                          <a:ea typeface="+mn-ea"/>
                          <a:cs typeface="+mn-cs"/>
                        </a:rPr>
                        <a:t>{{</a:t>
                      </a:r>
                      <a:r>
                        <a:rPr lang="en-US" sz="900" kern="1200" dirty="0" err="1">
                          <a:solidFill>
                            <a:srgbClr val="6B767D"/>
                          </a:solidFill>
                          <a:latin typeface="+mn-lt"/>
                          <a:ea typeface="+mn-ea"/>
                          <a:cs typeface="+mn-cs"/>
                        </a:rPr>
                        <a:t>col:vhc</a:t>
                      </a:r>
                      <a:r>
                        <a:rPr lang="en-US" sz="900" kern="1200" dirty="0">
                          <a:solidFill>
                            <a:srgbClr val="6B767D"/>
                          </a:solidFill>
                          <a:latin typeface="+mn-lt"/>
                          <a:ea typeface="+mn-ea"/>
                          <a:cs typeface="+mn-cs"/>
                        </a:rPr>
                        <a:t>--feature_usage_x_Feature3.csv[3]}}</a:t>
                      </a:r>
                      <a:endParaRPr sz="900" kern="1200" dirty="0">
                        <a:solidFill>
                          <a:srgbClr val="6B767D"/>
                        </a:solidFill>
                        <a:latin typeface="+mn-lt"/>
                        <a:ea typeface="+mn-ea"/>
                        <a:cs typeface="+mn-cs"/>
                      </a:endParaRPr>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09462000"/>
                  </a:ext>
                </a:extLst>
              </a:tr>
              <a:tr h="174413">
                <a:tc>
                  <a:txBody>
                    <a:bodyPr/>
                    <a:lstStyle/>
                    <a:p>
                      <a:pPr algn="l" fontAlgn="b">
                        <a:defRPr sz="900">
                          <a:solidFill>
                            <a:srgbClr val="6B767D"/>
                          </a:solidFill>
                          <a:latin typeface="+mn-lt"/>
                        </a:defRPr>
                      </a:pPr>
                      <a:endParaRPr lang="nl-NL"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39068710"/>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719374551"/>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269685137"/>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925254101"/>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59095667"/>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083075953"/>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580328149"/>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829417248"/>
                  </a:ext>
                </a:extLst>
              </a:tr>
              <a:tr h="174413">
                <a:tc>
                  <a:txBody>
                    <a:bodyPr/>
                    <a:lstStyle/>
                    <a:p>
                      <a:pPr algn="l" fontAlgn="b">
                        <a:defRPr sz="900">
                          <a:solidFill>
                            <a:srgbClr val="6B767D"/>
                          </a:solidFill>
                          <a:latin typeface="+mn-lt"/>
                        </a:defRPr>
                      </a:pPr>
                      <a:endParaRPr lang="nl-NL"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427455378"/>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885094831"/>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960242355"/>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597746133"/>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950486106"/>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434633533"/>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560884124"/>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233978741"/>
                  </a:ext>
                </a:extLst>
              </a:tr>
              <a:tr h="174413">
                <a:tc>
                  <a:txBody>
                    <a:bodyPr/>
                    <a:lstStyle/>
                    <a:p>
                      <a:pPr algn="l" fontAlgn="b">
                        <a:defRPr sz="900">
                          <a:solidFill>
                            <a:srgbClr val="6B767D"/>
                          </a:solidFill>
                          <a:latin typeface="+mn-lt"/>
                        </a:defRPr>
                      </a:pPr>
                      <a:endParaRPr lang="nl-NL"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423667607"/>
                  </a:ext>
                </a:extLst>
              </a:tr>
              <a:tr h="175447">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9191709"/>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282137215"/>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890613943"/>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587613599"/>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816412958"/>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211573923"/>
                  </a:ext>
                </a:extLst>
              </a:tr>
            </a:tbl>
          </a:graphicData>
        </a:graphic>
      </p:graphicFrame>
    </p:spTree>
    <p:extLst>
      <p:ext uri="{BB962C8B-B14F-4D97-AF65-F5344CB8AC3E}">
        <p14:creationId xmlns:p14="http://schemas.microsoft.com/office/powerpoint/2010/main" val="390418754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12E89-40CB-8744-99E6-5215A63CB2BA}"/>
              </a:ext>
            </a:extLst>
          </p:cNvPr>
          <p:cNvSpPr>
            <a:spLocks noGrp="1"/>
          </p:cNvSpPr>
          <p:nvPr>
            <p:ph type="title"/>
          </p:nvPr>
        </p:nvSpPr>
        <p:spPr/>
        <p:txBody>
          <a:bodyPr/>
          <a:lstStyle/>
          <a:p>
            <a:r>
              <a:rPr kumimoji="0" lang="en-US" sz="2800" b="0" i="0" u="none" strike="noStrike" kern="1200" cap="none" spc="-30" normalizeH="0" baseline="0" noProof="0" dirty="0" err="1">
                <a:ln>
                  <a:noFill/>
                </a:ln>
                <a:solidFill>
                  <a:srgbClr val="00233C"/>
                </a:solidFill>
                <a:effectLst/>
                <a:uLnTx/>
                <a:uFillTx/>
                <a:latin typeface="Inter Light"/>
                <a:ea typeface="+mj-ea"/>
                <a:cs typeface="+mj-cs"/>
              </a:rPr>
              <a:t>ClearScape</a:t>
            </a:r>
            <a:r>
              <a:rPr kumimoji="0" lang="en-US" sz="2800" b="0" i="0" u="none" strike="noStrike" kern="1200" cap="none" spc="-30" normalizeH="0" baseline="0" noProof="0" dirty="0">
                <a:ln>
                  <a:noFill/>
                </a:ln>
                <a:solidFill>
                  <a:srgbClr val="00233C"/>
                </a:solidFill>
                <a:effectLst/>
                <a:uLnTx/>
                <a:uFillTx/>
                <a:latin typeface="Inter Light"/>
                <a:ea typeface="+mj-ea"/>
                <a:cs typeface="+mj-cs"/>
              </a:rPr>
              <a:t> Feature Usage by Frequency</a:t>
            </a:r>
            <a:endParaRPr lang="en-US" dirty="0"/>
          </a:p>
        </p:txBody>
      </p:sp>
      <p:graphicFrame>
        <p:nvGraphicFramePr>
          <p:cNvPr id="11" name="Content Placeholder 7">
            <a:extLst>
              <a:ext uri="{FF2B5EF4-FFF2-40B4-BE49-F238E27FC236}">
                <a16:creationId xmlns:a16="http://schemas.microsoft.com/office/drawing/2014/main" id="{513391DA-ECD0-9947-A231-3700ADE07DC6}"/>
              </a:ext>
            </a:extLst>
          </p:cNvPr>
          <p:cNvGraphicFramePr>
            <a:graphicFrameLocks/>
          </p:cNvGraphicFramePr>
          <p:nvPr>
            <p:extLst>
              <p:ext uri="{D42A27DB-BD31-4B8C-83A1-F6EECF244321}">
                <p14:modId xmlns:p14="http://schemas.microsoft.com/office/powerpoint/2010/main" val="1677823983"/>
              </p:ext>
            </p:extLst>
          </p:nvPr>
        </p:nvGraphicFramePr>
        <p:xfrm>
          <a:off x="2513879" y="1436686"/>
          <a:ext cx="7164240" cy="3612188"/>
        </p:xfrm>
        <a:graphic>
          <a:graphicData uri="http://schemas.openxmlformats.org/drawingml/2006/table">
            <a:tbl>
              <a:tblPr firstRow="1" bandRow="1">
                <a:tableStyleId>{9DCAF9ED-07DC-4A11-8D7F-57B35C25682E}</a:tableStyleId>
              </a:tblPr>
              <a:tblGrid>
                <a:gridCol w="3877403">
                  <a:extLst>
                    <a:ext uri="{9D8B030D-6E8A-4147-A177-3AD203B41FA5}">
                      <a16:colId xmlns:a16="http://schemas.microsoft.com/office/drawing/2014/main" val="3418245233"/>
                    </a:ext>
                  </a:extLst>
                </a:gridCol>
                <a:gridCol w="1608268">
                  <a:extLst>
                    <a:ext uri="{9D8B030D-6E8A-4147-A177-3AD203B41FA5}">
                      <a16:colId xmlns:a16="http://schemas.microsoft.com/office/drawing/2014/main" val="251619454"/>
                    </a:ext>
                  </a:extLst>
                </a:gridCol>
                <a:gridCol w="1678569">
                  <a:extLst>
                    <a:ext uri="{9D8B030D-6E8A-4147-A177-3AD203B41FA5}">
                      <a16:colId xmlns:a16="http://schemas.microsoft.com/office/drawing/2014/main" val="2411404014"/>
                    </a:ext>
                  </a:extLst>
                </a:gridCol>
              </a:tblGrid>
              <a:tr h="226558">
                <a:tc>
                  <a:txBody>
                    <a:bodyPr/>
                    <a:lstStyle/>
                    <a:p>
                      <a:pPr algn="l" fontAlgn="b">
                        <a:defRPr sz="800">
                          <a:solidFill>
                            <a:schemeClr val="bg1"/>
                          </a:solidFill>
                          <a:latin typeface="+mn-lt"/>
                        </a:defRPr>
                      </a:pPr>
                      <a:r>
                        <a:rPr lang="en-US" sz="900" dirty="0"/>
                        <a:t>Feature Name</a:t>
                      </a:r>
                      <a:endParaRPr lang="en-US" sz="900" b="0" i="0" u="none" strike="noStrike" baseline="0" dirty="0">
                        <a:solidFill>
                          <a:schemeClr val="bg1"/>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800">
                          <a:solidFill>
                            <a:schemeClr val="bg1"/>
                          </a:solidFill>
                          <a:latin typeface="+mn-lt"/>
                        </a:defRPr>
                      </a:pPr>
                      <a:r>
                        <a:rPr lang="en-US" sz="900" dirty="0"/>
                        <a:t>Query Count</a:t>
                      </a:r>
                      <a:endParaRPr lang="en-US" sz="900" b="0" i="0" u="none" strike="noStrike" baseline="0" dirty="0">
                        <a:solidFill>
                          <a:schemeClr val="bg1"/>
                        </a:solidFill>
                        <a:effectLst/>
                        <a:latin typeface="+mn-lt"/>
                      </a:endParaRPr>
                    </a:p>
                  </a:txBody>
                  <a:tcPr marL="90000" marR="720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800">
                          <a:solidFill>
                            <a:schemeClr val="bg1"/>
                          </a:solidFill>
                          <a:latin typeface="+mn-lt"/>
                        </a:defRPr>
                      </a:pPr>
                      <a:r>
                        <a:rPr lang="en-US" sz="900" dirty="0"/>
                        <a:t>CPU Use</a:t>
                      </a:r>
                      <a:endParaRPr lang="en-US" sz="900" b="0" i="0" u="none" strike="noStrike" baseline="0" dirty="0">
                        <a:solidFill>
                          <a:schemeClr val="bg1"/>
                        </a:solidFill>
                        <a:effectLst/>
                        <a:latin typeface="+mn-lt"/>
                      </a:endParaRPr>
                    </a:p>
                  </a:txBody>
                  <a:tcPr marL="90000" marR="720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371336350"/>
                  </a:ext>
                </a:extLst>
              </a:tr>
              <a:tr h="174413">
                <a:tc>
                  <a:txBody>
                    <a:bodyPr/>
                    <a:lstStyle/>
                    <a:p>
                      <a:pPr marL="0" algn="l" defTabSz="914400" rtl="0" eaLnBrk="1" fontAlgn="b" latinLnBrk="0" hangingPunct="1">
                        <a:defRPr sz="900">
                          <a:solidFill>
                            <a:srgbClr val="6B767D"/>
                          </a:solidFill>
                          <a:latin typeface="+mn-lt"/>
                        </a:defRPr>
                      </a:pPr>
                      <a:r>
                        <a:rPr lang="en-US" sz="900" kern="1200" dirty="0">
                          <a:solidFill>
                            <a:srgbClr val="6B767D"/>
                          </a:solidFill>
                          <a:latin typeface="+mn-lt"/>
                          <a:ea typeface="+mn-ea"/>
                          <a:cs typeface="+mn-cs"/>
                        </a:rPr>
                        <a:t>{{col:</a:t>
                      </a:r>
                      <a:r>
                        <a:rPr lang="en-GB" sz="900" kern="1200" dirty="0">
                          <a:solidFill>
                            <a:srgbClr val="6B767D"/>
                          </a:solidFill>
                          <a:latin typeface="+mn-lt"/>
                          <a:ea typeface="+mn-ea"/>
                          <a:cs typeface="+mn-cs"/>
                        </a:rPr>
                        <a:t>VHC--</a:t>
                      </a:r>
                      <a:r>
                        <a:rPr lang="en-GB" sz="900" kern="1200" dirty="0" err="1">
                          <a:solidFill>
                            <a:srgbClr val="6B767D"/>
                          </a:solidFill>
                          <a:latin typeface="+mn-lt"/>
                          <a:ea typeface="+mn-ea"/>
                          <a:cs typeface="+mn-cs"/>
                        </a:rPr>
                        <a:t>feature_usage_x_ClearScapeFeature</a:t>
                      </a:r>
                      <a:r>
                        <a:rPr lang="en-US" sz="900" kern="1200" dirty="0">
                          <a:solidFill>
                            <a:srgbClr val="6B767D"/>
                          </a:solidFill>
                          <a:latin typeface="+mn-lt"/>
                          <a:ea typeface="+mn-ea"/>
                          <a:cs typeface="+mn-cs"/>
                        </a:rPr>
                        <a:t>.csv[1]}}</a:t>
                      </a: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algn="r" defTabSz="914400" rtl="0" eaLnBrk="1" fontAlgn="b" latinLnBrk="0" hangingPunct="1">
                        <a:defRPr sz="900">
                          <a:solidFill>
                            <a:srgbClr val="6B767D"/>
                          </a:solidFill>
                          <a:latin typeface="+mn-lt"/>
                        </a:defRPr>
                      </a:pPr>
                      <a:r>
                        <a:rPr lang="en-US" sz="900" kern="1200" dirty="0">
                          <a:solidFill>
                            <a:srgbClr val="6B767D"/>
                          </a:solidFill>
                          <a:latin typeface="+mn-lt"/>
                          <a:ea typeface="+mn-ea"/>
                          <a:cs typeface="+mn-cs"/>
                        </a:rPr>
                        <a:t>{{col:</a:t>
                      </a:r>
                      <a:r>
                        <a:rPr lang="en-GB" sz="900" kern="1200" dirty="0">
                          <a:solidFill>
                            <a:srgbClr val="6B767D"/>
                          </a:solidFill>
                          <a:latin typeface="+mn-lt"/>
                          <a:ea typeface="+mn-ea"/>
                          <a:cs typeface="+mn-cs"/>
                        </a:rPr>
                        <a:t>VHC--</a:t>
                      </a:r>
                      <a:r>
                        <a:rPr lang="en-GB" sz="900" kern="1200" dirty="0" err="1">
                          <a:solidFill>
                            <a:srgbClr val="6B767D"/>
                          </a:solidFill>
                          <a:latin typeface="+mn-lt"/>
                          <a:ea typeface="+mn-ea"/>
                          <a:cs typeface="+mn-cs"/>
                        </a:rPr>
                        <a:t>feature_usage_x_ClearScapeFeature</a:t>
                      </a:r>
                      <a:r>
                        <a:rPr lang="en-US" sz="900" kern="1200" dirty="0">
                          <a:solidFill>
                            <a:srgbClr val="6B767D"/>
                          </a:solidFill>
                          <a:latin typeface="+mn-lt"/>
                          <a:ea typeface="+mn-ea"/>
                          <a:cs typeface="+mn-cs"/>
                        </a:rPr>
                        <a:t>.csv[2]}}</a:t>
                      </a:r>
                      <a:endParaRPr sz="900" kern="1200" dirty="0">
                        <a:solidFill>
                          <a:srgbClr val="6B767D"/>
                        </a:solidFill>
                        <a:latin typeface="+mn-lt"/>
                        <a:ea typeface="+mn-ea"/>
                        <a:cs typeface="+mn-cs"/>
                      </a:endParaRPr>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algn="r" defTabSz="914400" rtl="0" eaLnBrk="1" fontAlgn="b" latinLnBrk="0" hangingPunct="1">
                        <a:defRPr sz="900">
                          <a:solidFill>
                            <a:srgbClr val="6B767D"/>
                          </a:solidFill>
                          <a:latin typeface="+mn-lt"/>
                        </a:defRPr>
                      </a:pPr>
                      <a:r>
                        <a:rPr lang="en-US" sz="900" kern="1200" dirty="0">
                          <a:solidFill>
                            <a:srgbClr val="6B767D"/>
                          </a:solidFill>
                          <a:latin typeface="+mn-lt"/>
                          <a:ea typeface="+mn-ea"/>
                          <a:cs typeface="+mn-cs"/>
                        </a:rPr>
                        <a:t>{{col:</a:t>
                      </a:r>
                      <a:r>
                        <a:rPr lang="en-GB" sz="900" kern="1200" dirty="0">
                          <a:solidFill>
                            <a:srgbClr val="6B767D"/>
                          </a:solidFill>
                          <a:latin typeface="+mn-lt"/>
                          <a:ea typeface="+mn-ea"/>
                          <a:cs typeface="+mn-cs"/>
                        </a:rPr>
                        <a:t>VHC--</a:t>
                      </a:r>
                      <a:r>
                        <a:rPr lang="en-GB" sz="900" kern="1200" dirty="0" err="1">
                          <a:solidFill>
                            <a:srgbClr val="6B767D"/>
                          </a:solidFill>
                          <a:latin typeface="+mn-lt"/>
                          <a:ea typeface="+mn-ea"/>
                          <a:cs typeface="+mn-cs"/>
                        </a:rPr>
                        <a:t>feature_usage_x_ClearScapeFeature</a:t>
                      </a:r>
                      <a:r>
                        <a:rPr lang="en-US" sz="900" kern="1200" dirty="0">
                          <a:solidFill>
                            <a:srgbClr val="6B767D"/>
                          </a:solidFill>
                          <a:latin typeface="+mn-lt"/>
                          <a:ea typeface="+mn-ea"/>
                          <a:cs typeface="+mn-cs"/>
                        </a:rPr>
                        <a:t>.csv[3]}}</a:t>
                      </a:r>
                      <a:endParaRPr sz="900" kern="1200" dirty="0">
                        <a:solidFill>
                          <a:srgbClr val="6B767D"/>
                        </a:solidFill>
                        <a:latin typeface="+mn-lt"/>
                        <a:ea typeface="+mn-ea"/>
                        <a:cs typeface="+mn-cs"/>
                      </a:endParaRPr>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09462000"/>
                  </a:ext>
                </a:extLst>
              </a:tr>
              <a:tr h="174413">
                <a:tc>
                  <a:txBody>
                    <a:bodyPr/>
                    <a:lstStyle/>
                    <a:p>
                      <a:pPr algn="l" fontAlgn="b">
                        <a:defRPr sz="900">
                          <a:solidFill>
                            <a:srgbClr val="6B767D"/>
                          </a:solidFill>
                          <a:latin typeface="+mn-lt"/>
                        </a:defRPr>
                      </a:pPr>
                      <a:endParaRPr lang="nl-NL"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39068710"/>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719374551"/>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269685137"/>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925254101"/>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59095667"/>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083075953"/>
                  </a:ext>
                </a:extLst>
              </a:tr>
              <a:tr h="174413">
                <a:tc>
                  <a:txBody>
                    <a:bodyPr/>
                    <a:lstStyle/>
                    <a:p>
                      <a:pPr algn="l" fontAlgn="b">
                        <a:defRPr sz="900">
                          <a:solidFill>
                            <a:srgbClr val="6B767D"/>
                          </a:solidFill>
                          <a:latin typeface="+mn-lt"/>
                        </a:defRPr>
                      </a:pPr>
                      <a:endParaRPr lang="nl-NL"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427455378"/>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885094831"/>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960242355"/>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597746133"/>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950486106"/>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434633533"/>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560884124"/>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233978741"/>
                  </a:ext>
                </a:extLst>
              </a:tr>
              <a:tr h="174413">
                <a:tc>
                  <a:txBody>
                    <a:bodyPr/>
                    <a:lstStyle/>
                    <a:p>
                      <a:pPr algn="l" fontAlgn="b">
                        <a:defRPr sz="900">
                          <a:solidFill>
                            <a:srgbClr val="6B767D"/>
                          </a:solidFill>
                          <a:latin typeface="+mn-lt"/>
                        </a:defRPr>
                      </a:pPr>
                      <a:endParaRPr lang="nl-NL"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423667607"/>
                  </a:ext>
                </a:extLst>
              </a:tr>
              <a:tr h="175447">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9191709"/>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282137215"/>
                  </a:ext>
                </a:extLst>
              </a:tr>
            </a:tbl>
          </a:graphicData>
        </a:graphic>
      </p:graphicFrame>
      <p:sp>
        <p:nvSpPr>
          <p:cNvPr id="3" name="TextBox 2">
            <a:extLst>
              <a:ext uri="{FF2B5EF4-FFF2-40B4-BE49-F238E27FC236}">
                <a16:creationId xmlns:a16="http://schemas.microsoft.com/office/drawing/2014/main" id="{9DB7A50A-553F-6C76-CE41-1393DC3B81DA}"/>
              </a:ext>
            </a:extLst>
          </p:cNvPr>
          <p:cNvSpPr txBox="1"/>
          <p:nvPr/>
        </p:nvSpPr>
        <p:spPr>
          <a:xfrm>
            <a:off x="1542297" y="5176323"/>
            <a:ext cx="9107403" cy="883327"/>
          </a:xfrm>
          <a:prstGeom prst="rect">
            <a:avLst/>
          </a:prstGeom>
          <a:solidFill>
            <a:srgbClr val="334F63"/>
          </a:solidFill>
          <a:ln>
            <a:noFill/>
            <a:prstDash val="soli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square" lIns="0" tIns="0" rIns="0" bIns="0" rtlCol="0">
            <a:noAutofit/>
          </a:bodyPr>
          <a:lstStyle/>
          <a:p>
            <a:pPr algn="ctr">
              <a:spcAft>
                <a:spcPts val="800"/>
              </a:spcAft>
            </a:pPr>
            <a:r>
              <a:rPr lang="en-IN" sz="1600" dirty="0">
                <a:solidFill>
                  <a:schemeClr val="bg1"/>
                </a:solidFill>
              </a:rPr>
              <a:t>For more information on All 178 </a:t>
            </a:r>
            <a:r>
              <a:rPr lang="en-IN" sz="1600" dirty="0" err="1">
                <a:solidFill>
                  <a:schemeClr val="bg1"/>
                </a:solidFill>
              </a:rPr>
              <a:t>ClearScape</a:t>
            </a:r>
            <a:r>
              <a:rPr lang="en-IN" sz="1600" dirty="0">
                <a:solidFill>
                  <a:schemeClr val="bg1"/>
                </a:solidFill>
              </a:rPr>
              <a:t> Features and how to use them, please visit: </a:t>
            </a:r>
          </a:p>
          <a:p>
            <a:pPr marL="285750" indent="-285750" algn="ctr">
              <a:buFont typeface="Arial" panose="020B0604020202020204" pitchFamily="34" charset="0"/>
              <a:buChar char="•"/>
            </a:pPr>
            <a:r>
              <a:rPr lang="en-US" sz="1400" b="1" i="0" dirty="0">
                <a:solidFill>
                  <a:schemeClr val="bg1"/>
                </a:solidFill>
                <a:effectLst/>
                <a:hlinkClick r:id="rId3">
                  <a:extLst>
                    <a:ext uri="{A12FA001-AC4F-418D-AE19-62706E023703}">
                      <ahyp:hlinkClr xmlns:ahyp="http://schemas.microsoft.com/office/drawing/2018/hyperlinkcolor" val="tx"/>
                    </a:ext>
                  </a:extLst>
                </a:hlinkClick>
              </a:rPr>
              <a:t>Database Unbounded Array Framework Time Series Functions</a:t>
            </a:r>
            <a:endParaRPr lang="en-US" sz="1400" b="1" i="0" dirty="0">
              <a:solidFill>
                <a:schemeClr val="bg1"/>
              </a:solidFill>
              <a:effectLst/>
            </a:endParaRPr>
          </a:p>
          <a:p>
            <a:pPr marL="285750" indent="-285750" algn="ctr">
              <a:buFont typeface="Arial" panose="020B0604020202020204" pitchFamily="34" charset="0"/>
              <a:buChar char="•"/>
            </a:pPr>
            <a:r>
              <a:rPr lang="en-US" sz="1400" b="1" dirty="0">
                <a:solidFill>
                  <a:schemeClr val="bg1"/>
                </a:solidFill>
                <a:hlinkClick r:id="rId4">
                  <a:extLst>
                    <a:ext uri="{A12FA001-AC4F-418D-AE19-62706E023703}">
                      <ahyp:hlinkClr xmlns:ahyp="http://schemas.microsoft.com/office/drawing/2018/hyperlinkcolor" val="tx"/>
                    </a:ext>
                  </a:extLst>
                </a:hlinkClick>
              </a:rPr>
              <a:t>Data Analytics Functions</a:t>
            </a:r>
            <a:endParaRPr lang="en-US" sz="1400" b="1" dirty="0">
              <a:solidFill>
                <a:schemeClr val="bg1"/>
              </a:solidFill>
            </a:endParaRPr>
          </a:p>
        </p:txBody>
      </p:sp>
    </p:spTree>
    <p:extLst>
      <p:ext uri="{BB962C8B-B14F-4D97-AF65-F5344CB8AC3E}">
        <p14:creationId xmlns:p14="http://schemas.microsoft.com/office/powerpoint/2010/main" val="345217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F619D8-9897-9A42-1593-AA8F5A58694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48EF7B5-B28D-0CFF-6704-A19278EDC357}"/>
              </a:ext>
            </a:extLst>
          </p:cNvPr>
          <p:cNvSpPr>
            <a:spLocks noGrp="1"/>
          </p:cNvSpPr>
          <p:nvPr>
            <p:ph type="title"/>
          </p:nvPr>
        </p:nvSpPr>
        <p:spPr/>
        <p:txBody>
          <a:bodyPr/>
          <a:lstStyle/>
          <a:p>
            <a:r>
              <a:rPr kumimoji="0" lang="en-US" sz="2800" b="0" i="0" u="none" strike="noStrike" kern="1200" cap="none" spc="-30" normalizeH="0" baseline="0" noProof="0" dirty="0">
                <a:ln>
                  <a:noFill/>
                </a:ln>
                <a:solidFill>
                  <a:srgbClr val="00233C"/>
                </a:solidFill>
                <a:effectLst/>
                <a:uLnTx/>
                <a:uFillTx/>
                <a:latin typeface="Inter Light"/>
                <a:ea typeface="+mj-ea"/>
                <a:cs typeface="+mj-cs"/>
              </a:rPr>
              <a:t>Feature Usage – Unused Features </a:t>
            </a:r>
            <a:endParaRPr lang="en-US" dirty="0"/>
          </a:p>
        </p:txBody>
      </p:sp>
      <p:graphicFrame>
        <p:nvGraphicFramePr>
          <p:cNvPr id="11" name="Content Placeholder 7">
            <a:extLst>
              <a:ext uri="{FF2B5EF4-FFF2-40B4-BE49-F238E27FC236}">
                <a16:creationId xmlns:a16="http://schemas.microsoft.com/office/drawing/2014/main" id="{EC80E1A0-B820-5319-96B4-48BF688C1052}"/>
              </a:ext>
            </a:extLst>
          </p:cNvPr>
          <p:cNvGraphicFramePr>
            <a:graphicFrameLocks/>
          </p:cNvGraphicFramePr>
          <p:nvPr/>
        </p:nvGraphicFramePr>
        <p:xfrm>
          <a:off x="587483" y="1309955"/>
          <a:ext cx="3699440" cy="5111156"/>
        </p:xfrm>
        <a:graphic>
          <a:graphicData uri="http://schemas.openxmlformats.org/drawingml/2006/table">
            <a:tbl>
              <a:tblPr firstRow="1" bandRow="1">
                <a:tableStyleId>{9DCAF9ED-07DC-4A11-8D7F-57B35C25682E}</a:tableStyleId>
              </a:tblPr>
              <a:tblGrid>
                <a:gridCol w="3699440">
                  <a:extLst>
                    <a:ext uri="{9D8B030D-6E8A-4147-A177-3AD203B41FA5}">
                      <a16:colId xmlns:a16="http://schemas.microsoft.com/office/drawing/2014/main" val="3418245233"/>
                    </a:ext>
                  </a:extLst>
                </a:gridCol>
              </a:tblGrid>
              <a:tr h="226558">
                <a:tc>
                  <a:txBody>
                    <a:bodyPr/>
                    <a:lstStyle/>
                    <a:p>
                      <a:pPr algn="l" fontAlgn="b">
                        <a:defRPr sz="800">
                          <a:solidFill>
                            <a:schemeClr val="bg1"/>
                          </a:solidFill>
                          <a:latin typeface="+mn-lt"/>
                        </a:defRPr>
                      </a:pPr>
                      <a:r>
                        <a:rPr lang="en-US" sz="900" dirty="0"/>
                        <a:t>Feature Name</a:t>
                      </a:r>
                      <a:endParaRPr lang="en-US" sz="900" b="0" i="0" u="none" strike="noStrike" baseline="0" dirty="0">
                        <a:solidFill>
                          <a:schemeClr val="bg1"/>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371336350"/>
                  </a:ext>
                </a:extLst>
              </a:tr>
              <a:tr h="174413">
                <a:tc>
                  <a:txBody>
                    <a:bodyPr/>
                    <a:lstStyle/>
                    <a:p>
                      <a:pPr marL="0" algn="l" defTabSz="914400" rtl="0" eaLnBrk="1" fontAlgn="b" latinLnBrk="0" hangingPunct="1">
                        <a:defRPr sz="900">
                          <a:solidFill>
                            <a:srgbClr val="6B767D"/>
                          </a:solidFill>
                          <a:latin typeface="+mn-lt"/>
                        </a:defRPr>
                      </a:pPr>
                      <a:r>
                        <a:rPr lang="en-US" sz="900" kern="1200" dirty="0">
                          <a:solidFill>
                            <a:srgbClr val="6B767D"/>
                          </a:solidFill>
                          <a:latin typeface="+mn-lt"/>
                          <a:ea typeface="+mn-ea"/>
                          <a:cs typeface="+mn-cs"/>
                        </a:rPr>
                        <a:t>{{</a:t>
                      </a:r>
                      <a:r>
                        <a:rPr lang="en-US" sz="900" kern="1200" dirty="0" err="1">
                          <a:solidFill>
                            <a:srgbClr val="6B767D"/>
                          </a:solidFill>
                          <a:latin typeface="+mn-lt"/>
                          <a:ea typeface="+mn-ea"/>
                          <a:cs typeface="+mn-cs"/>
                        </a:rPr>
                        <a:t>col:vhc</a:t>
                      </a:r>
                      <a:r>
                        <a:rPr lang="en-US" sz="900" kern="1200" dirty="0">
                          <a:solidFill>
                            <a:srgbClr val="6B767D"/>
                          </a:solidFill>
                          <a:latin typeface="+mn-lt"/>
                          <a:ea typeface="+mn-ea"/>
                          <a:cs typeface="+mn-cs"/>
                        </a:rPr>
                        <a:t>--</a:t>
                      </a:r>
                      <a:r>
                        <a:rPr lang="en-US" sz="900" kern="1200" dirty="0" err="1">
                          <a:solidFill>
                            <a:srgbClr val="6B767D"/>
                          </a:solidFill>
                          <a:latin typeface="+mn-lt"/>
                          <a:ea typeface="+mn-ea"/>
                          <a:cs typeface="+mn-cs"/>
                        </a:rPr>
                        <a:t>feature_usage_x_Feature_inactive.csv</a:t>
                      </a:r>
                      <a:r>
                        <a:rPr lang="en-US" sz="900" kern="1200" dirty="0">
                          <a:solidFill>
                            <a:srgbClr val="6B767D"/>
                          </a:solidFill>
                          <a:latin typeface="+mn-lt"/>
                          <a:ea typeface="+mn-ea"/>
                          <a:cs typeface="+mn-cs"/>
                        </a:rPr>
                        <a:t>[1]}}</a:t>
                      </a: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09462000"/>
                  </a:ext>
                </a:extLst>
              </a:tr>
              <a:tr h="174413">
                <a:tc>
                  <a:txBody>
                    <a:bodyPr/>
                    <a:lstStyle/>
                    <a:p>
                      <a:pPr algn="l" fontAlgn="b">
                        <a:defRPr sz="900">
                          <a:solidFill>
                            <a:srgbClr val="6B767D"/>
                          </a:solidFill>
                          <a:latin typeface="+mn-lt"/>
                        </a:defRPr>
                      </a:pPr>
                      <a:endParaRPr lang="nl-NL"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39068710"/>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719374551"/>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269685137"/>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925254101"/>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59095667"/>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083075953"/>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580328149"/>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829417248"/>
                  </a:ext>
                </a:extLst>
              </a:tr>
              <a:tr h="174413">
                <a:tc>
                  <a:txBody>
                    <a:bodyPr/>
                    <a:lstStyle/>
                    <a:p>
                      <a:pPr algn="l" fontAlgn="b">
                        <a:defRPr sz="900">
                          <a:solidFill>
                            <a:srgbClr val="6B767D"/>
                          </a:solidFill>
                          <a:latin typeface="+mn-lt"/>
                        </a:defRPr>
                      </a:pPr>
                      <a:endParaRPr lang="nl-NL"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427455378"/>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885094831"/>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960242355"/>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597746133"/>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950486106"/>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434633533"/>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560884124"/>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233978741"/>
                  </a:ext>
                </a:extLst>
              </a:tr>
              <a:tr h="174413">
                <a:tc>
                  <a:txBody>
                    <a:bodyPr/>
                    <a:lstStyle/>
                    <a:p>
                      <a:pPr algn="l" fontAlgn="b">
                        <a:defRPr sz="900">
                          <a:solidFill>
                            <a:srgbClr val="6B767D"/>
                          </a:solidFill>
                          <a:latin typeface="+mn-lt"/>
                        </a:defRPr>
                      </a:pPr>
                      <a:endParaRPr lang="nl-NL"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423667607"/>
                  </a:ext>
                </a:extLst>
              </a:tr>
              <a:tr h="175447">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9191709"/>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282137215"/>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890613943"/>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587613599"/>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816412958"/>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211573923"/>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67799385"/>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361199358"/>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19624775"/>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244571908"/>
                  </a:ext>
                </a:extLst>
              </a:tr>
            </a:tbl>
          </a:graphicData>
        </a:graphic>
      </p:graphicFrame>
      <p:graphicFrame>
        <p:nvGraphicFramePr>
          <p:cNvPr id="4" name="Content Placeholder 7">
            <a:extLst>
              <a:ext uri="{FF2B5EF4-FFF2-40B4-BE49-F238E27FC236}">
                <a16:creationId xmlns:a16="http://schemas.microsoft.com/office/drawing/2014/main" id="{57DC793A-45A7-EA46-2E3E-F3AE5112C3D8}"/>
              </a:ext>
            </a:extLst>
          </p:cNvPr>
          <p:cNvGraphicFramePr>
            <a:graphicFrameLocks/>
          </p:cNvGraphicFramePr>
          <p:nvPr>
            <p:extLst>
              <p:ext uri="{D42A27DB-BD31-4B8C-83A1-F6EECF244321}">
                <p14:modId xmlns:p14="http://schemas.microsoft.com/office/powerpoint/2010/main" val="2922235986"/>
              </p:ext>
            </p:extLst>
          </p:nvPr>
        </p:nvGraphicFramePr>
        <p:xfrm>
          <a:off x="4515470" y="1309955"/>
          <a:ext cx="4082364" cy="5111156"/>
        </p:xfrm>
        <a:graphic>
          <a:graphicData uri="http://schemas.openxmlformats.org/drawingml/2006/table">
            <a:tbl>
              <a:tblPr firstRow="1" bandRow="1">
                <a:tableStyleId>{9DCAF9ED-07DC-4A11-8D7F-57B35C25682E}</a:tableStyleId>
              </a:tblPr>
              <a:tblGrid>
                <a:gridCol w="4082364">
                  <a:extLst>
                    <a:ext uri="{9D8B030D-6E8A-4147-A177-3AD203B41FA5}">
                      <a16:colId xmlns:a16="http://schemas.microsoft.com/office/drawing/2014/main" val="3418245233"/>
                    </a:ext>
                  </a:extLst>
                </a:gridCol>
              </a:tblGrid>
              <a:tr h="226558">
                <a:tc>
                  <a:txBody>
                    <a:bodyPr/>
                    <a:lstStyle/>
                    <a:p>
                      <a:pPr algn="l" fontAlgn="b">
                        <a:defRPr sz="800">
                          <a:solidFill>
                            <a:schemeClr val="bg1"/>
                          </a:solidFill>
                          <a:latin typeface="+mn-lt"/>
                        </a:defRPr>
                      </a:pPr>
                      <a:r>
                        <a:rPr lang="en-US" sz="900" dirty="0" err="1"/>
                        <a:t>ClearScape</a:t>
                      </a:r>
                      <a:r>
                        <a:rPr lang="en-US" sz="900" dirty="0"/>
                        <a:t> Feature</a:t>
                      </a:r>
                      <a:endParaRPr lang="en-US" sz="900" b="0" i="0" u="none" strike="noStrike" baseline="0" dirty="0">
                        <a:solidFill>
                          <a:schemeClr val="bg1"/>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371336350"/>
                  </a:ext>
                </a:extLst>
              </a:tr>
              <a:tr h="174413">
                <a:tc>
                  <a:txBody>
                    <a:bodyPr/>
                    <a:lstStyle/>
                    <a:p>
                      <a:pPr marL="0" algn="l" defTabSz="914400" rtl="0" eaLnBrk="1" fontAlgn="b" latinLnBrk="0" hangingPunct="1">
                        <a:defRPr sz="900">
                          <a:solidFill>
                            <a:srgbClr val="6B767D"/>
                          </a:solidFill>
                          <a:latin typeface="+mn-lt"/>
                        </a:defRPr>
                      </a:pPr>
                      <a:r>
                        <a:rPr lang="en-US" sz="900" kern="1200" dirty="0">
                          <a:solidFill>
                            <a:srgbClr val="6B767D"/>
                          </a:solidFill>
                          <a:latin typeface="+mn-lt"/>
                          <a:ea typeface="+mn-ea"/>
                          <a:cs typeface="+mn-cs"/>
                        </a:rPr>
                        <a:t>{{col:</a:t>
                      </a:r>
                      <a:r>
                        <a:rPr lang="en-GB" sz="900" kern="1200" dirty="0">
                          <a:solidFill>
                            <a:srgbClr val="6B767D"/>
                          </a:solidFill>
                          <a:latin typeface="+mn-lt"/>
                          <a:ea typeface="+mn-ea"/>
                          <a:cs typeface="+mn-cs"/>
                        </a:rPr>
                        <a:t>VHC--feature_usage_x_Clearscape_Feature_inactive.csv</a:t>
                      </a:r>
                      <a:r>
                        <a:rPr lang="en-US" sz="900" kern="1200" dirty="0">
                          <a:solidFill>
                            <a:srgbClr val="6B767D"/>
                          </a:solidFill>
                          <a:latin typeface="+mn-lt"/>
                          <a:ea typeface="+mn-ea"/>
                          <a:cs typeface="+mn-cs"/>
                        </a:rPr>
                        <a:t>[1]}}</a:t>
                      </a: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09462000"/>
                  </a:ext>
                </a:extLst>
              </a:tr>
              <a:tr h="174413">
                <a:tc>
                  <a:txBody>
                    <a:bodyPr/>
                    <a:lstStyle/>
                    <a:p>
                      <a:pPr algn="l" fontAlgn="b">
                        <a:defRPr sz="900">
                          <a:solidFill>
                            <a:srgbClr val="6B767D"/>
                          </a:solidFill>
                          <a:latin typeface="+mn-lt"/>
                        </a:defRPr>
                      </a:pPr>
                      <a:endParaRPr lang="nl-NL"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39068710"/>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719374551"/>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269685137"/>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925254101"/>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59095667"/>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083075953"/>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580328149"/>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829417248"/>
                  </a:ext>
                </a:extLst>
              </a:tr>
              <a:tr h="174413">
                <a:tc>
                  <a:txBody>
                    <a:bodyPr/>
                    <a:lstStyle/>
                    <a:p>
                      <a:pPr algn="l" fontAlgn="b">
                        <a:defRPr sz="900">
                          <a:solidFill>
                            <a:srgbClr val="6B767D"/>
                          </a:solidFill>
                          <a:latin typeface="+mn-lt"/>
                        </a:defRPr>
                      </a:pPr>
                      <a:endParaRPr lang="nl-NL"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427455378"/>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885094831"/>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960242355"/>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597746133"/>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950486106"/>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434633533"/>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560884124"/>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233978741"/>
                  </a:ext>
                </a:extLst>
              </a:tr>
              <a:tr h="174413">
                <a:tc>
                  <a:txBody>
                    <a:bodyPr/>
                    <a:lstStyle/>
                    <a:p>
                      <a:pPr algn="l" fontAlgn="b">
                        <a:defRPr sz="900">
                          <a:solidFill>
                            <a:srgbClr val="6B767D"/>
                          </a:solidFill>
                          <a:latin typeface="+mn-lt"/>
                        </a:defRPr>
                      </a:pPr>
                      <a:endParaRPr lang="nl-NL"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423667607"/>
                  </a:ext>
                </a:extLst>
              </a:tr>
              <a:tr h="175447">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9191709"/>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282137215"/>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890613943"/>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587613599"/>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816412958"/>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211573923"/>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67799385"/>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361199358"/>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19624775"/>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244571908"/>
                  </a:ext>
                </a:extLst>
              </a:tr>
            </a:tbl>
          </a:graphicData>
        </a:graphic>
      </p:graphicFrame>
      <p:sp>
        <p:nvSpPr>
          <p:cNvPr id="5" name="TextBox 4">
            <a:extLst>
              <a:ext uri="{FF2B5EF4-FFF2-40B4-BE49-F238E27FC236}">
                <a16:creationId xmlns:a16="http://schemas.microsoft.com/office/drawing/2014/main" id="{34D82DAF-B234-6B0B-4947-F1F04600D760}"/>
              </a:ext>
            </a:extLst>
          </p:cNvPr>
          <p:cNvSpPr txBox="1"/>
          <p:nvPr/>
        </p:nvSpPr>
        <p:spPr>
          <a:xfrm>
            <a:off x="8787428" y="1782395"/>
            <a:ext cx="3304053" cy="3293209"/>
          </a:xfrm>
          <a:prstGeom prst="rect">
            <a:avLst/>
          </a:prstGeom>
          <a:noFill/>
        </p:spPr>
        <p:txBody>
          <a:bodyPr wrap="square" rtlCol="0">
            <a:spAutoFit/>
          </a:bodyPr>
          <a:lstStyle/>
          <a:p>
            <a:r>
              <a:rPr lang="en-US" b="1" dirty="0"/>
              <a:t>Test drive the world’s most powerful analytics engine for AI innovation</a:t>
            </a:r>
            <a:br>
              <a:rPr lang="en-US" dirty="0"/>
            </a:br>
            <a:r>
              <a:rPr lang="en-US" sz="1400" dirty="0"/>
              <a:t>Get a free hands-on demo environment to explore the most powerful engine for deploying end-to-end AI/ML pipelines: </a:t>
            </a:r>
            <a:r>
              <a:rPr lang="en-US" sz="1400" b="1" dirty="0"/>
              <a:t>Teradata </a:t>
            </a:r>
            <a:r>
              <a:rPr lang="en-US" sz="1400" b="1" dirty="0" err="1"/>
              <a:t>VantageCloud’s</a:t>
            </a:r>
            <a:r>
              <a:rPr lang="en-US" sz="1400" b="1" dirty="0"/>
              <a:t> </a:t>
            </a:r>
            <a:r>
              <a:rPr lang="en-US" sz="1400" b="1" dirty="0" err="1"/>
              <a:t>ClearScape</a:t>
            </a:r>
            <a:r>
              <a:rPr lang="en-US" sz="1400" b="1" dirty="0"/>
              <a:t> Analytics™</a:t>
            </a:r>
            <a:r>
              <a:rPr lang="en-US" sz="1400" dirty="0"/>
              <a:t>. </a:t>
            </a:r>
            <a:r>
              <a:rPr lang="en-GB" sz="1400" dirty="0"/>
              <a:t>See firsthand how you can unlock insights, accelerate time-to-value, and cut deployment time from months to days.</a:t>
            </a:r>
          </a:p>
          <a:p>
            <a:endParaRPr lang="en-GB" sz="1400" dirty="0">
              <a:solidFill>
                <a:srgbClr val="FF0000"/>
              </a:solidFill>
            </a:endParaRPr>
          </a:p>
          <a:p>
            <a:r>
              <a:rPr lang="en-US" sz="1400" dirty="0">
                <a:solidFill>
                  <a:schemeClr val="tx1">
                    <a:lumMod val="75000"/>
                    <a:lumOff val="25000"/>
                  </a:schemeClr>
                </a:solidFill>
                <a:hlinkClick r:id="rId3">
                  <a:extLst>
                    <a:ext uri="{A12FA001-AC4F-418D-AE19-62706E023703}">
                      <ahyp:hlinkClr xmlns:ahyp="http://schemas.microsoft.com/office/drawing/2018/hyperlinkcolor" val="tx"/>
                    </a:ext>
                  </a:extLst>
                </a:hlinkClick>
              </a:rPr>
              <a:t>https://clearscape.teradata.com/</a:t>
            </a:r>
            <a:endParaRPr lang="en-US" sz="1400" dirty="0">
              <a:solidFill>
                <a:schemeClr val="tx1">
                  <a:lumMod val="75000"/>
                  <a:lumOff val="25000"/>
                </a:schemeClr>
              </a:solidFill>
            </a:endParaRPr>
          </a:p>
        </p:txBody>
      </p:sp>
    </p:spTree>
    <p:extLst>
      <p:ext uri="{BB962C8B-B14F-4D97-AF65-F5344CB8AC3E}">
        <p14:creationId xmlns:p14="http://schemas.microsoft.com/office/powerpoint/2010/main" val="312216896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78A0AC6-B4FE-6FCF-96BA-7F6F2FDEDA7E}"/>
              </a:ext>
            </a:extLst>
          </p:cNvPr>
          <p:cNvSpPr>
            <a:spLocks noGrp="1"/>
          </p:cNvSpPr>
          <p:nvPr>
            <p:ph type="title"/>
          </p:nvPr>
        </p:nvSpPr>
        <p:spPr>
          <a:xfrm>
            <a:off x="457200" y="2525697"/>
            <a:ext cx="7955280" cy="1512902"/>
          </a:xfrm>
        </p:spPr>
        <p:txBody>
          <a:bodyPr/>
          <a:lstStyle/>
          <a:p>
            <a:r>
              <a:rPr lang="en-US" sz="4400"/>
              <a:t>Backup Slides</a:t>
            </a:r>
          </a:p>
        </p:txBody>
      </p:sp>
      <p:sp>
        <p:nvSpPr>
          <p:cNvPr id="4" name="Text Placeholder 3">
            <a:extLst>
              <a:ext uri="{FF2B5EF4-FFF2-40B4-BE49-F238E27FC236}">
                <a16:creationId xmlns:a16="http://schemas.microsoft.com/office/drawing/2014/main" id="{04A2D05A-EC48-BC49-AD3A-0E55B03C2ACF}"/>
              </a:ext>
            </a:extLst>
          </p:cNvPr>
          <p:cNvSpPr>
            <a:spLocks noGrp="1"/>
          </p:cNvSpPr>
          <p:nvPr>
            <p:ph type="body" idx="1"/>
          </p:nvPr>
        </p:nvSpPr>
        <p:spPr>
          <a:xfrm>
            <a:off x="457200" y="3835153"/>
            <a:ext cx="7955280" cy="639193"/>
          </a:xfrm>
        </p:spPr>
        <p:txBody>
          <a:bodyPr/>
          <a:lstStyle/>
          <a:p>
            <a:r>
              <a:rPr lang="en-US" dirty="0"/>
              <a:t>{{</a:t>
            </a:r>
            <a:r>
              <a:rPr lang="en-US" dirty="0" err="1"/>
              <a:t>val:vhc</a:t>
            </a:r>
            <a:r>
              <a:rPr lang="en-US"/>
              <a:t>--intro.csv[1:1]}}</a:t>
            </a:r>
          </a:p>
        </p:txBody>
      </p:sp>
    </p:spTree>
    <p:extLst>
      <p:ext uri="{BB962C8B-B14F-4D97-AF65-F5344CB8AC3E}">
        <p14:creationId xmlns:p14="http://schemas.microsoft.com/office/powerpoint/2010/main" val="127201316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7C1F050-4696-419B-98E2-CA440E20B29A}"/>
              </a:ext>
            </a:extLst>
          </p:cNvPr>
          <p:cNvSpPr>
            <a:spLocks noGrp="1"/>
          </p:cNvSpPr>
          <p:nvPr>
            <p:ph type="title"/>
          </p:nvPr>
        </p:nvSpPr>
        <p:spPr>
          <a:xfrm>
            <a:off x="498088" y="912077"/>
            <a:ext cx="11277600" cy="1409700"/>
          </a:xfrm>
        </p:spPr>
        <p:txBody>
          <a:bodyPr/>
          <a:lstStyle/>
          <a:p>
            <a:r>
              <a:rPr lang="en-US" dirty="0"/>
              <a:t>System CPU Usage - </a:t>
            </a:r>
            <a:r>
              <a:rPr lang="en-US" dirty="0" err="1"/>
              <a:t>HeatMaps</a:t>
            </a:r>
            <a:r>
              <a:rPr lang="en-US" dirty="0"/>
              <a:t> </a:t>
            </a:r>
          </a:p>
        </p:txBody>
      </p:sp>
      <p:sp>
        <p:nvSpPr>
          <p:cNvPr id="21" name="Rectangle 20">
            <a:extLst>
              <a:ext uri="{FF2B5EF4-FFF2-40B4-BE49-F238E27FC236}">
                <a16:creationId xmlns:a16="http://schemas.microsoft.com/office/drawing/2014/main" id="{0076F88A-4898-1743-ADAE-4D4EB6DFDD3D}"/>
              </a:ext>
            </a:extLst>
          </p:cNvPr>
          <p:cNvSpPr>
            <a:spLocks/>
          </p:cNvSpPr>
          <p:nvPr/>
        </p:nvSpPr>
        <p:spPr>
          <a:xfrm>
            <a:off x="587482" y="1616927"/>
            <a:ext cx="7315200" cy="4572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a:p>
            <a:r>
              <a:rPr lang="en-US" dirty="0">
                <a:solidFill>
                  <a:schemeClr val="tx1"/>
                </a:solidFill>
              </a:rPr>
              <a:t>{{</a:t>
            </a:r>
            <a:r>
              <a:rPr lang="en-US" dirty="0" err="1">
                <a:solidFill>
                  <a:schemeClr val="tx1"/>
                </a:solidFill>
              </a:rPr>
              <a:t>pic:vhc</a:t>
            </a:r>
            <a:r>
              <a:rPr lang="en-US" dirty="0">
                <a:solidFill>
                  <a:schemeClr val="tx1"/>
                </a:solidFill>
              </a:rPr>
              <a:t>--</a:t>
            </a:r>
            <a:r>
              <a:rPr lang="en-US" dirty="0" err="1">
                <a:solidFill>
                  <a:schemeClr val="tx1"/>
                </a:solidFill>
              </a:rPr>
              <a:t>system_cpu_by_day_heatmap.png</a:t>
            </a:r>
            <a:r>
              <a:rPr lang="en-US" dirty="0">
                <a:solidFill>
                  <a:schemeClr val="tx1"/>
                </a:solidFill>
              </a:rPr>
              <a:t>}}</a:t>
            </a:r>
          </a:p>
        </p:txBody>
      </p:sp>
      <p:sp>
        <p:nvSpPr>
          <p:cNvPr id="6" name="Rectangle 5">
            <a:extLst>
              <a:ext uri="{FF2B5EF4-FFF2-40B4-BE49-F238E27FC236}">
                <a16:creationId xmlns:a16="http://schemas.microsoft.com/office/drawing/2014/main" id="{49BD57D5-E70F-894A-806F-12693232365C}"/>
              </a:ext>
            </a:extLst>
          </p:cNvPr>
          <p:cNvSpPr>
            <a:spLocks/>
          </p:cNvSpPr>
          <p:nvPr/>
        </p:nvSpPr>
        <p:spPr>
          <a:xfrm>
            <a:off x="8541834" y="931560"/>
            <a:ext cx="3062684" cy="525736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a:p>
            <a:r>
              <a:rPr lang="en-US" dirty="0">
                <a:solidFill>
                  <a:schemeClr val="tx1"/>
                </a:solidFill>
              </a:rPr>
              <a:t>{{</a:t>
            </a:r>
            <a:r>
              <a:rPr lang="en-US" dirty="0" err="1">
                <a:solidFill>
                  <a:schemeClr val="tx1"/>
                </a:solidFill>
              </a:rPr>
              <a:t>pic:vhc</a:t>
            </a:r>
            <a:r>
              <a:rPr lang="en-US" dirty="0">
                <a:solidFill>
                  <a:schemeClr val="tx1"/>
                </a:solidFill>
              </a:rPr>
              <a:t>--</a:t>
            </a:r>
            <a:r>
              <a:rPr lang="en-US" dirty="0" err="1">
                <a:solidFill>
                  <a:schemeClr val="tx1"/>
                </a:solidFill>
              </a:rPr>
              <a:t>system_cpu_by_dayofweek_heatmap.png</a:t>
            </a:r>
            <a:r>
              <a:rPr lang="en-US" dirty="0">
                <a:solidFill>
                  <a:schemeClr val="tx1"/>
                </a:solidFill>
              </a:rPr>
              <a:t>}}</a:t>
            </a:r>
          </a:p>
        </p:txBody>
      </p:sp>
      <p:sp>
        <p:nvSpPr>
          <p:cNvPr id="7" name="Rectangle 6">
            <a:extLst>
              <a:ext uri="{FF2B5EF4-FFF2-40B4-BE49-F238E27FC236}">
                <a16:creationId xmlns:a16="http://schemas.microsoft.com/office/drawing/2014/main" id="{A979D038-5B30-624B-9F56-F661009AFFCC}"/>
              </a:ext>
            </a:extLst>
          </p:cNvPr>
          <p:cNvSpPr/>
          <p:nvPr/>
        </p:nvSpPr>
        <p:spPr>
          <a:xfrm>
            <a:off x="8259151" y="754913"/>
            <a:ext cx="3367669" cy="55343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p:txBody>
      </p:sp>
      <p:sp>
        <p:nvSpPr>
          <p:cNvPr id="8" name="Rectangle 7">
            <a:extLst>
              <a:ext uri="{FF2B5EF4-FFF2-40B4-BE49-F238E27FC236}">
                <a16:creationId xmlns:a16="http://schemas.microsoft.com/office/drawing/2014/main" id="{F6D40671-F8BC-DF47-AE61-76FA44D5D4BB}"/>
              </a:ext>
            </a:extLst>
          </p:cNvPr>
          <p:cNvSpPr/>
          <p:nvPr/>
        </p:nvSpPr>
        <p:spPr>
          <a:xfrm>
            <a:off x="416312" y="1483112"/>
            <a:ext cx="7820537" cy="47950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p:txBody>
      </p:sp>
    </p:spTree>
    <p:custDataLst>
      <p:tags r:id="rId1"/>
    </p:custDataLst>
    <p:extLst>
      <p:ext uri="{BB962C8B-B14F-4D97-AF65-F5344CB8AC3E}">
        <p14:creationId xmlns:p14="http://schemas.microsoft.com/office/powerpoint/2010/main" val="36622917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7C1F050-4696-419B-98E2-CA440E20B29A}"/>
              </a:ext>
            </a:extLst>
          </p:cNvPr>
          <p:cNvSpPr>
            <a:spLocks noGrp="1"/>
          </p:cNvSpPr>
          <p:nvPr>
            <p:ph type="title"/>
          </p:nvPr>
        </p:nvSpPr>
        <p:spPr>
          <a:xfrm>
            <a:off x="498088" y="912077"/>
            <a:ext cx="11277600" cy="1409700"/>
          </a:xfrm>
        </p:spPr>
        <p:txBody>
          <a:bodyPr/>
          <a:lstStyle/>
          <a:p>
            <a:r>
              <a:rPr lang="en-US" dirty="0"/>
              <a:t>System Peak CPU Usage - </a:t>
            </a:r>
            <a:r>
              <a:rPr lang="en-US" dirty="0" err="1"/>
              <a:t>HeatMaps</a:t>
            </a:r>
            <a:r>
              <a:rPr lang="en-US" dirty="0"/>
              <a:t> </a:t>
            </a:r>
          </a:p>
        </p:txBody>
      </p:sp>
      <p:sp>
        <p:nvSpPr>
          <p:cNvPr id="21" name="Rectangle 20">
            <a:extLst>
              <a:ext uri="{FF2B5EF4-FFF2-40B4-BE49-F238E27FC236}">
                <a16:creationId xmlns:a16="http://schemas.microsoft.com/office/drawing/2014/main" id="{0076F88A-4898-1743-ADAE-4D4EB6DFDD3D}"/>
              </a:ext>
            </a:extLst>
          </p:cNvPr>
          <p:cNvSpPr>
            <a:spLocks/>
          </p:cNvSpPr>
          <p:nvPr/>
        </p:nvSpPr>
        <p:spPr>
          <a:xfrm>
            <a:off x="587482" y="1616927"/>
            <a:ext cx="7315200" cy="4572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a:p>
            <a:r>
              <a:rPr lang="en-US" dirty="0">
                <a:solidFill>
                  <a:schemeClr val="tx1"/>
                </a:solidFill>
              </a:rPr>
              <a:t>{{</a:t>
            </a:r>
            <a:r>
              <a:rPr lang="en-US" dirty="0" err="1">
                <a:solidFill>
                  <a:schemeClr val="tx1"/>
                </a:solidFill>
              </a:rPr>
              <a:t>pic:vhc</a:t>
            </a:r>
            <a:r>
              <a:rPr lang="en-US" dirty="0">
                <a:solidFill>
                  <a:schemeClr val="tx1"/>
                </a:solidFill>
              </a:rPr>
              <a:t>--</a:t>
            </a:r>
            <a:r>
              <a:rPr lang="en-GB" dirty="0" err="1">
                <a:solidFill>
                  <a:schemeClr val="tx1"/>
                </a:solidFill>
              </a:rPr>
              <a:t>system_peak_cpu_by_day_heatmap</a:t>
            </a:r>
            <a:r>
              <a:rPr lang="en-US" dirty="0">
                <a:solidFill>
                  <a:schemeClr val="tx1"/>
                </a:solidFill>
              </a:rPr>
              <a:t>.</a:t>
            </a:r>
            <a:r>
              <a:rPr lang="en-US" dirty="0" err="1">
                <a:solidFill>
                  <a:schemeClr val="tx1"/>
                </a:solidFill>
              </a:rPr>
              <a:t>png</a:t>
            </a:r>
            <a:r>
              <a:rPr lang="en-US" dirty="0">
                <a:solidFill>
                  <a:schemeClr val="tx1"/>
                </a:solidFill>
              </a:rPr>
              <a:t>}}</a:t>
            </a:r>
          </a:p>
        </p:txBody>
      </p:sp>
      <p:sp>
        <p:nvSpPr>
          <p:cNvPr id="6" name="Rectangle 5">
            <a:extLst>
              <a:ext uri="{FF2B5EF4-FFF2-40B4-BE49-F238E27FC236}">
                <a16:creationId xmlns:a16="http://schemas.microsoft.com/office/drawing/2014/main" id="{49BD57D5-E70F-894A-806F-12693232365C}"/>
              </a:ext>
            </a:extLst>
          </p:cNvPr>
          <p:cNvSpPr>
            <a:spLocks/>
          </p:cNvSpPr>
          <p:nvPr/>
        </p:nvSpPr>
        <p:spPr>
          <a:xfrm>
            <a:off x="8541834" y="931560"/>
            <a:ext cx="3062684" cy="525736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a:p>
            <a:r>
              <a:rPr lang="en-US" dirty="0">
                <a:solidFill>
                  <a:schemeClr val="tx1"/>
                </a:solidFill>
              </a:rPr>
              <a:t>{{</a:t>
            </a:r>
            <a:r>
              <a:rPr lang="en-US" dirty="0" err="1">
                <a:solidFill>
                  <a:schemeClr val="tx1"/>
                </a:solidFill>
              </a:rPr>
              <a:t>pic:vhc</a:t>
            </a:r>
            <a:r>
              <a:rPr lang="en-US" dirty="0">
                <a:solidFill>
                  <a:schemeClr val="tx1"/>
                </a:solidFill>
              </a:rPr>
              <a:t>--</a:t>
            </a:r>
            <a:r>
              <a:rPr lang="en-GB" dirty="0" err="1">
                <a:solidFill>
                  <a:schemeClr val="tx1"/>
                </a:solidFill>
              </a:rPr>
              <a:t>system_peak_cpu_by_dayofweek_heatmap</a:t>
            </a:r>
            <a:r>
              <a:rPr lang="en-US" dirty="0">
                <a:solidFill>
                  <a:schemeClr val="tx1"/>
                </a:solidFill>
              </a:rPr>
              <a:t>.</a:t>
            </a:r>
            <a:r>
              <a:rPr lang="en-US" dirty="0" err="1">
                <a:solidFill>
                  <a:schemeClr val="tx1"/>
                </a:solidFill>
              </a:rPr>
              <a:t>png</a:t>
            </a:r>
            <a:r>
              <a:rPr lang="en-US" dirty="0">
                <a:solidFill>
                  <a:schemeClr val="tx1"/>
                </a:solidFill>
              </a:rPr>
              <a:t>}}</a:t>
            </a:r>
          </a:p>
        </p:txBody>
      </p:sp>
      <p:sp>
        <p:nvSpPr>
          <p:cNvPr id="2" name="Rectangle 1">
            <a:extLst>
              <a:ext uri="{FF2B5EF4-FFF2-40B4-BE49-F238E27FC236}">
                <a16:creationId xmlns:a16="http://schemas.microsoft.com/office/drawing/2014/main" id="{A2A47D98-8C42-BB56-AE24-C060DF133764}"/>
              </a:ext>
            </a:extLst>
          </p:cNvPr>
          <p:cNvSpPr/>
          <p:nvPr/>
        </p:nvSpPr>
        <p:spPr>
          <a:xfrm>
            <a:off x="416312" y="1483112"/>
            <a:ext cx="7820537" cy="47950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p:txBody>
      </p:sp>
      <p:sp>
        <p:nvSpPr>
          <p:cNvPr id="3" name="Rectangle 2">
            <a:extLst>
              <a:ext uri="{FF2B5EF4-FFF2-40B4-BE49-F238E27FC236}">
                <a16:creationId xmlns:a16="http://schemas.microsoft.com/office/drawing/2014/main" id="{9C39F257-F339-5F85-018D-F76A5EE8F168}"/>
              </a:ext>
            </a:extLst>
          </p:cNvPr>
          <p:cNvSpPr/>
          <p:nvPr/>
        </p:nvSpPr>
        <p:spPr>
          <a:xfrm>
            <a:off x="8259151" y="754913"/>
            <a:ext cx="3367669" cy="55343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p:txBody>
      </p:sp>
    </p:spTree>
    <p:custDataLst>
      <p:tags r:id="rId1"/>
    </p:custDataLst>
    <p:extLst>
      <p:ext uri="{BB962C8B-B14F-4D97-AF65-F5344CB8AC3E}">
        <p14:creationId xmlns:p14="http://schemas.microsoft.com/office/powerpoint/2010/main" val="901368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7C1F050-4696-419B-98E2-CA440E20B29A}"/>
              </a:ext>
            </a:extLst>
          </p:cNvPr>
          <p:cNvSpPr>
            <a:spLocks noGrp="1"/>
          </p:cNvSpPr>
          <p:nvPr>
            <p:ph type="title"/>
          </p:nvPr>
        </p:nvSpPr>
        <p:spPr>
          <a:xfrm>
            <a:off x="457200" y="595311"/>
            <a:ext cx="11277600" cy="1409700"/>
          </a:xfrm>
        </p:spPr>
        <p:txBody>
          <a:bodyPr/>
          <a:lstStyle/>
          <a:p>
            <a:r>
              <a:rPr lang="en-US" dirty="0"/>
              <a:t>System IO Busy</a:t>
            </a:r>
          </a:p>
        </p:txBody>
      </p:sp>
      <p:sp>
        <p:nvSpPr>
          <p:cNvPr id="21" name="Rectangle 20">
            <a:extLst>
              <a:ext uri="{FF2B5EF4-FFF2-40B4-BE49-F238E27FC236}">
                <a16:creationId xmlns:a16="http://schemas.microsoft.com/office/drawing/2014/main" id="{0076F88A-4898-1743-ADAE-4D4EB6DFDD3D}"/>
              </a:ext>
            </a:extLst>
          </p:cNvPr>
          <p:cNvSpPr>
            <a:spLocks noChangeAspect="1"/>
          </p:cNvSpPr>
          <p:nvPr/>
        </p:nvSpPr>
        <p:spPr>
          <a:xfrm>
            <a:off x="583365" y="1532953"/>
            <a:ext cx="7932050" cy="472973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a:p>
            <a:r>
              <a:rPr lang="en-US" dirty="0">
                <a:solidFill>
                  <a:schemeClr val="tx1"/>
                </a:solidFill>
              </a:rPr>
              <a:t>{{</a:t>
            </a:r>
            <a:r>
              <a:rPr lang="en-US" dirty="0" err="1">
                <a:solidFill>
                  <a:schemeClr val="tx1"/>
                </a:solidFill>
              </a:rPr>
              <a:t>pic:vhc</a:t>
            </a:r>
            <a:r>
              <a:rPr lang="en-US" dirty="0">
                <a:solidFill>
                  <a:schemeClr val="tx1"/>
                </a:solidFill>
              </a:rPr>
              <a:t>--</a:t>
            </a:r>
            <a:r>
              <a:rPr lang="en-US" dirty="0" err="1">
                <a:solidFill>
                  <a:schemeClr val="tx1"/>
                </a:solidFill>
              </a:rPr>
              <a:t>system_IO_BusyPct_justIOBusy.png</a:t>
            </a:r>
            <a:r>
              <a:rPr lang="en-US" dirty="0">
                <a:solidFill>
                  <a:schemeClr val="tx1"/>
                </a:solidFill>
              </a:rPr>
              <a:t>}}</a:t>
            </a:r>
          </a:p>
        </p:txBody>
      </p:sp>
      <p:sp>
        <p:nvSpPr>
          <p:cNvPr id="23" name="Rectangle 22">
            <a:extLst>
              <a:ext uri="{FF2B5EF4-FFF2-40B4-BE49-F238E27FC236}">
                <a16:creationId xmlns:a16="http://schemas.microsoft.com/office/drawing/2014/main" id="{81495D92-6F9D-BA4C-B5DD-EEEA2ABE570C}"/>
              </a:ext>
            </a:extLst>
          </p:cNvPr>
          <p:cNvSpPr/>
          <p:nvPr/>
        </p:nvSpPr>
        <p:spPr>
          <a:xfrm>
            <a:off x="457200" y="1158632"/>
            <a:ext cx="8184380" cy="51040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p:txBody>
      </p:sp>
      <p:sp>
        <p:nvSpPr>
          <p:cNvPr id="6" name="TextBox 5">
            <a:extLst>
              <a:ext uri="{FF2B5EF4-FFF2-40B4-BE49-F238E27FC236}">
                <a16:creationId xmlns:a16="http://schemas.microsoft.com/office/drawing/2014/main" id="{4EFE022E-07DF-274B-81AF-82FAFAECB8B6}"/>
              </a:ext>
            </a:extLst>
          </p:cNvPr>
          <p:cNvSpPr txBox="1"/>
          <p:nvPr/>
        </p:nvSpPr>
        <p:spPr>
          <a:xfrm>
            <a:off x="8729330" y="1110786"/>
            <a:ext cx="3083442" cy="4693593"/>
          </a:xfrm>
          <a:prstGeom prst="rect">
            <a:avLst/>
          </a:prstGeom>
          <a:noFill/>
        </p:spPr>
        <p:txBody>
          <a:bodyPr wrap="square" rtlCol="0">
            <a:spAutoFit/>
          </a:bodyPr>
          <a:lstStyle/>
          <a:p>
            <a:pPr>
              <a:spcAft>
                <a:spcPts val="600"/>
              </a:spcAft>
            </a:pPr>
            <a:r>
              <a:rPr lang="en-US" sz="1400" dirty="0">
                <a:solidFill>
                  <a:schemeClr val="tx1">
                    <a:lumMod val="50000"/>
                  </a:schemeClr>
                </a:solidFill>
              </a:rPr>
              <a:t> </a:t>
            </a:r>
            <a:r>
              <a:rPr lang="en-US" sz="1400" b="1" dirty="0">
                <a:solidFill>
                  <a:schemeClr val="tx1">
                    <a:lumMod val="50000"/>
                  </a:schemeClr>
                </a:solidFill>
              </a:rPr>
              <a:t>What is IO Busy?</a:t>
            </a:r>
          </a:p>
          <a:p>
            <a:r>
              <a:rPr lang="en-US" sz="1400" dirty="0">
                <a:solidFill>
                  <a:schemeClr val="tx1">
                    <a:lumMod val="50000"/>
                  </a:schemeClr>
                </a:solidFill>
              </a:rPr>
              <a:t>An Observation-based IO measure.  VHC can look across all IO observations (by time and node) and identify a certain percentile ({{</a:t>
            </a:r>
            <a:r>
              <a:rPr lang="en-US" sz="1400" dirty="0" err="1">
                <a:solidFill>
                  <a:schemeClr val="tx1">
                    <a:lumMod val="50000"/>
                  </a:schemeClr>
                </a:solidFill>
              </a:rPr>
              <a:t>val:vhc</a:t>
            </a:r>
            <a:r>
              <a:rPr lang="en-US" sz="1400" dirty="0">
                <a:solidFill>
                  <a:schemeClr val="tx1">
                    <a:lumMod val="50000"/>
                  </a:schemeClr>
                </a:solidFill>
              </a:rPr>
              <a:t>--</a:t>
            </a:r>
            <a:r>
              <a:rPr lang="en-US" sz="1400" dirty="0" err="1">
                <a:solidFill>
                  <a:schemeClr val="tx1">
                    <a:lumMod val="50000"/>
                  </a:schemeClr>
                </a:solidFill>
              </a:rPr>
              <a:t>system_IO_percentile_setting.csv</a:t>
            </a:r>
            <a:r>
              <a:rPr lang="en-US" sz="1400" dirty="0">
                <a:solidFill>
                  <a:schemeClr val="tx1">
                    <a:lumMod val="50000"/>
                  </a:schemeClr>
                </a:solidFill>
              </a:rPr>
              <a:t>[1:1]}}) of the max observations, by both KB and count.  Blending these two sets of observations produces an ‘Observed Max IO’ which, on a normally busy system, can provide a directionally accurate IO ceiling.  The longer the observation window of time and the more standard the workload, the more accurate this approach becomes. Short run durations and lightly-used dev systems will likely over-report IO, while massively over-utilized IO platforms may under-report.</a:t>
            </a:r>
          </a:p>
        </p:txBody>
      </p:sp>
    </p:spTree>
    <p:custDataLst>
      <p:tags r:id="rId1"/>
    </p:custDataLst>
    <p:extLst>
      <p:ext uri="{BB962C8B-B14F-4D97-AF65-F5344CB8AC3E}">
        <p14:creationId xmlns:p14="http://schemas.microsoft.com/office/powerpoint/2010/main" val="1759270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7C1F050-4696-419B-98E2-CA440E20B29A}"/>
              </a:ext>
            </a:extLst>
          </p:cNvPr>
          <p:cNvSpPr>
            <a:spLocks noGrp="1"/>
          </p:cNvSpPr>
          <p:nvPr>
            <p:ph type="title"/>
          </p:nvPr>
        </p:nvSpPr>
        <p:spPr/>
        <p:txBody>
          <a:bodyPr/>
          <a:lstStyle/>
          <a:p>
            <a:r>
              <a:rPr lang="en-US" dirty="0"/>
              <a:t>System IO Busy – </a:t>
            </a:r>
            <a:r>
              <a:rPr lang="en-US" dirty="0" err="1"/>
              <a:t>HeatMaps</a:t>
            </a:r>
            <a:endParaRPr lang="en-US" dirty="0"/>
          </a:p>
        </p:txBody>
      </p:sp>
      <p:sp>
        <p:nvSpPr>
          <p:cNvPr id="21" name="Rectangle 20">
            <a:extLst>
              <a:ext uri="{FF2B5EF4-FFF2-40B4-BE49-F238E27FC236}">
                <a16:creationId xmlns:a16="http://schemas.microsoft.com/office/drawing/2014/main" id="{0076F88A-4898-1743-ADAE-4D4EB6DFDD3D}"/>
              </a:ext>
            </a:extLst>
          </p:cNvPr>
          <p:cNvSpPr>
            <a:spLocks/>
          </p:cNvSpPr>
          <p:nvPr/>
        </p:nvSpPr>
        <p:spPr>
          <a:xfrm>
            <a:off x="587482" y="1616927"/>
            <a:ext cx="7315200" cy="4572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a:p>
            <a:r>
              <a:rPr lang="en-US" dirty="0">
                <a:solidFill>
                  <a:schemeClr val="tx1"/>
                </a:solidFill>
              </a:rPr>
              <a:t>{{</a:t>
            </a:r>
            <a:r>
              <a:rPr lang="en-US" dirty="0" err="1">
                <a:solidFill>
                  <a:schemeClr val="tx1"/>
                </a:solidFill>
              </a:rPr>
              <a:t>pic:vhc</a:t>
            </a:r>
            <a:r>
              <a:rPr lang="en-US" dirty="0">
                <a:solidFill>
                  <a:schemeClr val="tx1"/>
                </a:solidFill>
              </a:rPr>
              <a:t>--</a:t>
            </a:r>
            <a:r>
              <a:rPr lang="en-US" dirty="0" err="1">
                <a:solidFill>
                  <a:schemeClr val="tx1"/>
                </a:solidFill>
              </a:rPr>
              <a:t>system_IO_by_day_heatmap_maxobserved.png</a:t>
            </a:r>
            <a:r>
              <a:rPr lang="en-US" dirty="0">
                <a:solidFill>
                  <a:schemeClr val="tx1"/>
                </a:solidFill>
              </a:rPr>
              <a:t>}}</a:t>
            </a:r>
          </a:p>
        </p:txBody>
      </p:sp>
      <p:sp>
        <p:nvSpPr>
          <p:cNvPr id="6" name="Rectangle 5">
            <a:extLst>
              <a:ext uri="{FF2B5EF4-FFF2-40B4-BE49-F238E27FC236}">
                <a16:creationId xmlns:a16="http://schemas.microsoft.com/office/drawing/2014/main" id="{49BD57D5-E70F-894A-806F-12693232365C}"/>
              </a:ext>
            </a:extLst>
          </p:cNvPr>
          <p:cNvSpPr>
            <a:spLocks/>
          </p:cNvSpPr>
          <p:nvPr/>
        </p:nvSpPr>
        <p:spPr>
          <a:xfrm>
            <a:off x="8541834" y="931560"/>
            <a:ext cx="3062684" cy="525736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sz="700" dirty="0">
                <a:solidFill>
                  <a:schemeClr val="tx1"/>
                </a:solidFill>
              </a:rPr>
              <a:t>{{</a:t>
            </a:r>
            <a:r>
              <a:rPr lang="en-US" sz="700" dirty="0" err="1">
                <a:solidFill>
                  <a:schemeClr val="tx1"/>
                </a:solidFill>
              </a:rPr>
              <a:t>pic:vhc</a:t>
            </a:r>
            <a:r>
              <a:rPr lang="en-US" sz="700" dirty="0">
                <a:solidFill>
                  <a:schemeClr val="tx1"/>
                </a:solidFill>
              </a:rPr>
              <a:t>--</a:t>
            </a:r>
            <a:r>
              <a:rPr lang="en-US" sz="700" dirty="0" err="1">
                <a:solidFill>
                  <a:schemeClr val="tx1"/>
                </a:solidFill>
              </a:rPr>
              <a:t>system_IO_by_dayofweek_heatmap_maxobserved.png</a:t>
            </a:r>
            <a:r>
              <a:rPr lang="en-US" sz="700" dirty="0">
                <a:solidFill>
                  <a:schemeClr val="tx1"/>
                </a:solidFill>
              </a:rPr>
              <a:t>}}</a:t>
            </a:r>
          </a:p>
        </p:txBody>
      </p:sp>
      <p:sp>
        <p:nvSpPr>
          <p:cNvPr id="7" name="Rectangle 6">
            <a:extLst>
              <a:ext uri="{FF2B5EF4-FFF2-40B4-BE49-F238E27FC236}">
                <a16:creationId xmlns:a16="http://schemas.microsoft.com/office/drawing/2014/main" id="{A979D038-5B30-624B-9F56-F661009AFFCC}"/>
              </a:ext>
            </a:extLst>
          </p:cNvPr>
          <p:cNvSpPr/>
          <p:nvPr/>
        </p:nvSpPr>
        <p:spPr>
          <a:xfrm>
            <a:off x="8458200" y="669073"/>
            <a:ext cx="3168620" cy="56202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p:txBody>
      </p:sp>
      <p:sp>
        <p:nvSpPr>
          <p:cNvPr id="8" name="Rectangle 7">
            <a:extLst>
              <a:ext uri="{FF2B5EF4-FFF2-40B4-BE49-F238E27FC236}">
                <a16:creationId xmlns:a16="http://schemas.microsoft.com/office/drawing/2014/main" id="{F6D40671-F8BC-DF47-AE61-76FA44D5D4BB}"/>
              </a:ext>
            </a:extLst>
          </p:cNvPr>
          <p:cNvSpPr/>
          <p:nvPr/>
        </p:nvSpPr>
        <p:spPr>
          <a:xfrm>
            <a:off x="416312" y="1436915"/>
            <a:ext cx="7486370" cy="48412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p:txBody>
      </p:sp>
    </p:spTree>
    <p:custDataLst>
      <p:tags r:id="rId1"/>
    </p:custDataLst>
    <p:extLst>
      <p:ext uri="{BB962C8B-B14F-4D97-AF65-F5344CB8AC3E}">
        <p14:creationId xmlns:p14="http://schemas.microsoft.com/office/powerpoint/2010/main" val="17016213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5FB4F3A-FB93-4D5D-896D-5416FD98EF63}"/>
              </a:ext>
            </a:extLst>
          </p:cNvPr>
          <p:cNvSpPr>
            <a:spLocks noGrp="1"/>
          </p:cNvSpPr>
          <p:nvPr>
            <p:ph type="title"/>
          </p:nvPr>
        </p:nvSpPr>
        <p:spPr>
          <a:xfrm>
            <a:off x="457200" y="645256"/>
            <a:ext cx="11277600" cy="1409700"/>
          </a:xfrm>
        </p:spPr>
        <p:txBody>
          <a:bodyPr/>
          <a:lstStyle/>
          <a:p>
            <a:r>
              <a:rPr lang="en-US" dirty="0"/>
              <a:t>Allocation by Top 50 Databases – IO Count</a:t>
            </a:r>
          </a:p>
        </p:txBody>
      </p:sp>
      <p:sp>
        <p:nvSpPr>
          <p:cNvPr id="4" name="TextBox 3">
            <a:extLst>
              <a:ext uri="{FF2B5EF4-FFF2-40B4-BE49-F238E27FC236}">
                <a16:creationId xmlns:a16="http://schemas.microsoft.com/office/drawing/2014/main" id="{AA026413-62E9-4442-8C9D-A8A988338917}"/>
              </a:ext>
            </a:extLst>
          </p:cNvPr>
          <p:cNvSpPr txBox="1"/>
          <p:nvPr/>
        </p:nvSpPr>
        <p:spPr>
          <a:xfrm>
            <a:off x="946289" y="5135526"/>
            <a:ext cx="10526233" cy="1077218"/>
          </a:xfrm>
          <a:prstGeom prst="rect">
            <a:avLst/>
          </a:prstGeom>
          <a:noFill/>
        </p:spPr>
        <p:txBody>
          <a:bodyPr wrap="square" rtlCol="0">
            <a:spAutoFit/>
          </a:bodyPr>
          <a:lstStyle/>
          <a:p>
            <a:r>
              <a:rPr lang="en-US" dirty="0"/>
              <a:t>Bars are raw aggregate utilization attributed by tables, then rolled up to Database.</a:t>
            </a:r>
          </a:p>
          <a:p>
            <a:r>
              <a:rPr lang="en-US" dirty="0"/>
              <a:t>Lines are average percent of instances attribution was applied to that Database.  </a:t>
            </a:r>
          </a:p>
          <a:p>
            <a:pPr marL="285750" indent="-285750">
              <a:buFont typeface="Arial" panose="020B0604020202020204" pitchFamily="34" charset="0"/>
              <a:buChar char="•"/>
            </a:pPr>
            <a:r>
              <a:rPr lang="en-US" sz="1400" dirty="0"/>
              <a:t>A lower number indicates queries are more frequently joined with tables outside of the database</a:t>
            </a:r>
          </a:p>
          <a:p>
            <a:pPr marL="285750" indent="-285750">
              <a:buFont typeface="Arial" panose="020B0604020202020204" pitchFamily="34" charset="0"/>
              <a:buChar char="•"/>
            </a:pPr>
            <a:r>
              <a:rPr lang="en-US" sz="1400" dirty="0"/>
              <a:t>A theoretical database that never participates in queries outside of itself would have an Attribution% of 100%</a:t>
            </a:r>
          </a:p>
        </p:txBody>
      </p:sp>
      <p:sp>
        <p:nvSpPr>
          <p:cNvPr id="6" name="Rectangle 5">
            <a:extLst>
              <a:ext uri="{FF2B5EF4-FFF2-40B4-BE49-F238E27FC236}">
                <a16:creationId xmlns:a16="http://schemas.microsoft.com/office/drawing/2014/main" id="{B909F492-C256-D049-85F2-B38EF65593AD}"/>
              </a:ext>
            </a:extLst>
          </p:cNvPr>
          <p:cNvSpPr/>
          <p:nvPr/>
        </p:nvSpPr>
        <p:spPr>
          <a:xfrm>
            <a:off x="581255" y="1266895"/>
            <a:ext cx="10972800" cy="37490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dirty="0">
                <a:solidFill>
                  <a:schemeClr val="accent6"/>
                </a:solidFill>
              </a:rPr>
              <a:t>{{</a:t>
            </a:r>
            <a:r>
              <a:rPr lang="en-US" dirty="0" err="1">
                <a:solidFill>
                  <a:schemeClr val="accent6"/>
                </a:solidFill>
              </a:rPr>
              <a:t>pic:vhc</a:t>
            </a:r>
            <a:r>
              <a:rPr lang="en-US" dirty="0">
                <a:solidFill>
                  <a:schemeClr val="accent6"/>
                </a:solidFill>
              </a:rPr>
              <a:t>--allocated_utilization_top50_databases_Allocated_IOCnt.png}}</a:t>
            </a:r>
          </a:p>
          <a:p>
            <a:pPr algn="l"/>
            <a:endParaRPr lang="en-US" dirty="0">
              <a:solidFill>
                <a:schemeClr val="accent6"/>
              </a:solidFill>
            </a:endParaRPr>
          </a:p>
        </p:txBody>
      </p:sp>
      <p:sp>
        <p:nvSpPr>
          <p:cNvPr id="7" name="Rectangle 6">
            <a:extLst>
              <a:ext uri="{FF2B5EF4-FFF2-40B4-BE49-F238E27FC236}">
                <a16:creationId xmlns:a16="http://schemas.microsoft.com/office/drawing/2014/main" id="{598A213B-FDE6-8E4D-850C-E4F94EC1AE05}"/>
              </a:ext>
            </a:extLst>
          </p:cNvPr>
          <p:cNvSpPr/>
          <p:nvPr/>
        </p:nvSpPr>
        <p:spPr>
          <a:xfrm>
            <a:off x="506538" y="1233681"/>
            <a:ext cx="11328460" cy="38154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accent6"/>
              </a:solidFill>
            </a:endParaRPr>
          </a:p>
        </p:txBody>
      </p:sp>
    </p:spTree>
    <p:custDataLst>
      <p:tags r:id="rId1"/>
    </p:custDataLst>
    <p:extLst>
      <p:ext uri="{BB962C8B-B14F-4D97-AF65-F5344CB8AC3E}">
        <p14:creationId xmlns:p14="http://schemas.microsoft.com/office/powerpoint/2010/main" val="6861076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43D1BC37-4209-674D-8F3F-1F67EBAACF4B}"/>
              </a:ext>
            </a:extLst>
          </p:cNvPr>
          <p:cNvSpPr/>
          <p:nvPr/>
        </p:nvSpPr>
        <p:spPr>
          <a:xfrm>
            <a:off x="6977900" y="2536625"/>
            <a:ext cx="2228850" cy="2950234"/>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365760" tIns="0" rIns="90000" bIns="457200" rtlCol="0" anchor="b" anchorCtr="0"/>
          <a:lstStyle/>
          <a:p>
            <a:pPr>
              <a:spcBef>
                <a:spcPts val="600"/>
              </a:spcBef>
              <a:spcAft>
                <a:spcPts val="600"/>
              </a:spcAft>
            </a:pPr>
            <a:r>
              <a:rPr lang="en-US" b="1" dirty="0">
                <a:solidFill>
                  <a:schemeClr val="tx2"/>
                </a:solidFill>
              </a:rPr>
              <a:t>Inbound</a:t>
            </a:r>
            <a:endParaRPr lang="en-US" sz="4000" dirty="0">
              <a:solidFill>
                <a:schemeClr val="tx2"/>
              </a:solidFill>
              <a:latin typeface="+mj-lt"/>
            </a:endParaRPr>
          </a:p>
          <a:p>
            <a:pPr>
              <a:spcBef>
                <a:spcPts val="600"/>
              </a:spcBef>
              <a:spcAft>
                <a:spcPts val="600"/>
              </a:spcAft>
            </a:pPr>
            <a:r>
              <a:rPr lang="en-US" sz="1000" dirty="0">
                <a:solidFill>
                  <a:schemeClr val="tx2"/>
                </a:solidFill>
              </a:rPr>
              <a:t>In general, inbound data traffic is significantly lower than outbound traffic for customers, as Vantage excels at large scale analytics in a read-once, use-many architecture.</a:t>
            </a:r>
          </a:p>
        </p:txBody>
      </p:sp>
      <p:sp>
        <p:nvSpPr>
          <p:cNvPr id="36" name="Rectangle 35">
            <a:extLst>
              <a:ext uri="{FF2B5EF4-FFF2-40B4-BE49-F238E27FC236}">
                <a16:creationId xmlns:a16="http://schemas.microsoft.com/office/drawing/2014/main" id="{EC699360-7A43-3E4B-985D-F474897FDFFE}"/>
              </a:ext>
            </a:extLst>
          </p:cNvPr>
          <p:cNvSpPr/>
          <p:nvPr/>
        </p:nvSpPr>
        <p:spPr>
          <a:xfrm>
            <a:off x="9391650" y="2536625"/>
            <a:ext cx="2228850" cy="2950234"/>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365760" tIns="0" rIns="90000" bIns="457200" rtlCol="0" anchor="b" anchorCtr="0"/>
          <a:lstStyle/>
          <a:p>
            <a:pPr lvl="0">
              <a:spcBef>
                <a:spcPts val="600"/>
              </a:spcBef>
              <a:spcAft>
                <a:spcPts val="600"/>
              </a:spcAft>
            </a:pPr>
            <a:r>
              <a:rPr lang="en-PH" b="1" dirty="0">
                <a:solidFill>
                  <a:srgbClr val="384951"/>
                </a:solidFill>
              </a:rPr>
              <a:t>Outbound</a:t>
            </a:r>
          </a:p>
          <a:p>
            <a:pPr lvl="0">
              <a:spcBef>
                <a:spcPts val="600"/>
              </a:spcBef>
              <a:spcAft>
                <a:spcPts val="600"/>
              </a:spcAft>
            </a:pPr>
            <a:r>
              <a:rPr lang="en-US" sz="1000" dirty="0">
                <a:solidFill>
                  <a:srgbClr val="384951"/>
                </a:solidFill>
              </a:rPr>
              <a:t>The outbound traffic is helpful in calculating data egress cost after moving to the cloud. Also helps customers to understand where the data gravity lies in the Ecosystem.</a:t>
            </a:r>
          </a:p>
        </p:txBody>
      </p:sp>
      <p:sp>
        <p:nvSpPr>
          <p:cNvPr id="5" name="Title 4">
            <a:extLst>
              <a:ext uri="{FF2B5EF4-FFF2-40B4-BE49-F238E27FC236}">
                <a16:creationId xmlns:a16="http://schemas.microsoft.com/office/drawing/2014/main" id="{47C1F050-4696-419B-98E2-CA440E20B29A}"/>
              </a:ext>
            </a:extLst>
          </p:cNvPr>
          <p:cNvSpPr>
            <a:spLocks noGrp="1"/>
          </p:cNvSpPr>
          <p:nvPr>
            <p:ph type="title"/>
          </p:nvPr>
        </p:nvSpPr>
        <p:spPr/>
        <p:txBody>
          <a:bodyPr/>
          <a:lstStyle/>
          <a:p>
            <a:r>
              <a:rPr lang="en-US"/>
              <a:t>Daily Data Transfers</a:t>
            </a:r>
          </a:p>
        </p:txBody>
      </p:sp>
      <p:sp>
        <p:nvSpPr>
          <p:cNvPr id="21" name="Rectangle 20">
            <a:extLst>
              <a:ext uri="{FF2B5EF4-FFF2-40B4-BE49-F238E27FC236}">
                <a16:creationId xmlns:a16="http://schemas.microsoft.com/office/drawing/2014/main" id="{0076F88A-4898-1743-ADAE-4D4EB6DFDD3D}"/>
              </a:ext>
            </a:extLst>
          </p:cNvPr>
          <p:cNvSpPr/>
          <p:nvPr/>
        </p:nvSpPr>
        <p:spPr>
          <a:xfrm>
            <a:off x="393539" y="1851949"/>
            <a:ext cx="6399461" cy="41148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a:p>
            <a:r>
              <a:rPr lang="en-US" dirty="0">
                <a:solidFill>
                  <a:schemeClr val="tx1"/>
                </a:solidFill>
              </a:rPr>
              <a:t>{{</a:t>
            </a:r>
            <a:r>
              <a:rPr lang="en-US" dirty="0" err="1">
                <a:solidFill>
                  <a:schemeClr val="tx1"/>
                </a:solidFill>
              </a:rPr>
              <a:t>pic:vhc</a:t>
            </a:r>
            <a:r>
              <a:rPr lang="en-US" dirty="0">
                <a:solidFill>
                  <a:schemeClr val="tx1"/>
                </a:solidFill>
              </a:rPr>
              <a:t>--</a:t>
            </a:r>
            <a:r>
              <a:rPr lang="en-US" dirty="0" err="1">
                <a:solidFill>
                  <a:schemeClr val="tx1"/>
                </a:solidFill>
              </a:rPr>
              <a:t>data_transfer.png</a:t>
            </a:r>
            <a:r>
              <a:rPr lang="en-US" dirty="0">
                <a:solidFill>
                  <a:schemeClr val="tx1"/>
                </a:solidFill>
              </a:rPr>
              <a:t>}}</a:t>
            </a:r>
          </a:p>
        </p:txBody>
      </p:sp>
      <p:sp>
        <p:nvSpPr>
          <p:cNvPr id="23" name="Rectangle 22">
            <a:extLst>
              <a:ext uri="{FF2B5EF4-FFF2-40B4-BE49-F238E27FC236}">
                <a16:creationId xmlns:a16="http://schemas.microsoft.com/office/drawing/2014/main" id="{81495D92-6F9D-BA4C-B5DD-EEEA2ABE570C}"/>
              </a:ext>
            </a:extLst>
          </p:cNvPr>
          <p:cNvSpPr/>
          <p:nvPr/>
        </p:nvSpPr>
        <p:spPr>
          <a:xfrm>
            <a:off x="393539" y="1851949"/>
            <a:ext cx="6399461" cy="4114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p:txBody>
      </p:sp>
      <p:grpSp>
        <p:nvGrpSpPr>
          <p:cNvPr id="25" name="Group 24">
            <a:extLst>
              <a:ext uri="{FF2B5EF4-FFF2-40B4-BE49-F238E27FC236}">
                <a16:creationId xmlns:a16="http://schemas.microsoft.com/office/drawing/2014/main" id="{71F7FEAD-18EE-1B47-A0A4-0EE22D49826D}"/>
              </a:ext>
            </a:extLst>
          </p:cNvPr>
          <p:cNvGrpSpPr/>
          <p:nvPr/>
        </p:nvGrpSpPr>
        <p:grpSpPr>
          <a:xfrm>
            <a:off x="7345624" y="2768450"/>
            <a:ext cx="198120" cy="320040"/>
            <a:chOff x="6520434" y="3225546"/>
            <a:chExt cx="198120" cy="320040"/>
          </a:xfrm>
          <a:solidFill>
            <a:schemeClr val="accent3"/>
          </a:solidFill>
        </p:grpSpPr>
        <p:sp>
          <p:nvSpPr>
            <p:cNvPr id="26" name="Freeform 25">
              <a:extLst>
                <a:ext uri="{FF2B5EF4-FFF2-40B4-BE49-F238E27FC236}">
                  <a16:creationId xmlns:a16="http://schemas.microsoft.com/office/drawing/2014/main" id="{E0A95FF6-026C-ED4A-800F-F53E8DF01A74}"/>
                </a:ext>
              </a:extLst>
            </p:cNvPr>
            <p:cNvSpPr/>
            <p:nvPr/>
          </p:nvSpPr>
          <p:spPr>
            <a:xfrm>
              <a:off x="6540246" y="3377946"/>
              <a:ext cx="152400" cy="167640"/>
            </a:xfrm>
            <a:custGeom>
              <a:avLst/>
              <a:gdLst>
                <a:gd name="connsiteX0" fmla="*/ 98298 w 152400"/>
                <a:gd name="connsiteY0" fmla="*/ 96774 h 167640"/>
                <a:gd name="connsiteX1" fmla="*/ 98298 w 152400"/>
                <a:gd name="connsiteY1" fmla="*/ 11430 h 167640"/>
                <a:gd name="connsiteX2" fmla="*/ 67818 w 152400"/>
                <a:gd name="connsiteY2" fmla="*/ 11430 h 167640"/>
                <a:gd name="connsiteX3" fmla="*/ 67818 w 152400"/>
                <a:gd name="connsiteY3" fmla="*/ 96774 h 167640"/>
                <a:gd name="connsiteX4" fmla="*/ 32766 w 152400"/>
                <a:gd name="connsiteY4" fmla="*/ 61722 h 167640"/>
                <a:gd name="connsiteX5" fmla="*/ 11430 w 152400"/>
                <a:gd name="connsiteY5" fmla="*/ 83058 h 167640"/>
                <a:gd name="connsiteX6" fmla="*/ 83058 w 152400"/>
                <a:gd name="connsiteY6" fmla="*/ 156210 h 167640"/>
                <a:gd name="connsiteX7" fmla="*/ 154686 w 152400"/>
                <a:gd name="connsiteY7" fmla="*/ 83058 h 167640"/>
                <a:gd name="connsiteX8" fmla="*/ 133350 w 152400"/>
                <a:gd name="connsiteY8" fmla="*/ 61722 h 167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400" h="167640">
                  <a:moveTo>
                    <a:pt x="98298" y="96774"/>
                  </a:moveTo>
                  <a:lnTo>
                    <a:pt x="98298" y="11430"/>
                  </a:lnTo>
                  <a:lnTo>
                    <a:pt x="67818" y="11430"/>
                  </a:lnTo>
                  <a:lnTo>
                    <a:pt x="67818" y="96774"/>
                  </a:lnTo>
                  <a:lnTo>
                    <a:pt x="32766" y="61722"/>
                  </a:lnTo>
                  <a:lnTo>
                    <a:pt x="11430" y="83058"/>
                  </a:lnTo>
                  <a:lnTo>
                    <a:pt x="83058" y="156210"/>
                  </a:lnTo>
                  <a:lnTo>
                    <a:pt x="154686" y="83058"/>
                  </a:lnTo>
                  <a:lnTo>
                    <a:pt x="133350" y="61722"/>
                  </a:lnTo>
                  <a:close/>
                </a:path>
              </a:pathLst>
            </a:custGeom>
            <a:grpFill/>
            <a:ln w="9525" cap="flat">
              <a:no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3115EF07-4DE4-F34A-9AB8-5811F67B92CD}"/>
                </a:ext>
              </a:extLst>
            </p:cNvPr>
            <p:cNvSpPr/>
            <p:nvPr/>
          </p:nvSpPr>
          <p:spPr>
            <a:xfrm>
              <a:off x="6520434" y="3316986"/>
              <a:ext cx="198120" cy="45720"/>
            </a:xfrm>
            <a:custGeom>
              <a:avLst/>
              <a:gdLst>
                <a:gd name="connsiteX0" fmla="*/ 11430 w 198120"/>
                <a:gd name="connsiteY0" fmla="*/ 11430 h 45720"/>
                <a:gd name="connsiteX1" fmla="*/ 194310 w 198120"/>
                <a:gd name="connsiteY1" fmla="*/ 11430 h 45720"/>
                <a:gd name="connsiteX2" fmla="*/ 194310 w 198120"/>
                <a:gd name="connsiteY2" fmla="*/ 41910 h 45720"/>
                <a:gd name="connsiteX3" fmla="*/ 11430 w 198120"/>
                <a:gd name="connsiteY3" fmla="*/ 41910 h 45720"/>
              </a:gdLst>
              <a:ahLst/>
              <a:cxnLst>
                <a:cxn ang="0">
                  <a:pos x="connsiteX0" y="connsiteY0"/>
                </a:cxn>
                <a:cxn ang="0">
                  <a:pos x="connsiteX1" y="connsiteY1"/>
                </a:cxn>
                <a:cxn ang="0">
                  <a:pos x="connsiteX2" y="connsiteY2"/>
                </a:cxn>
                <a:cxn ang="0">
                  <a:pos x="connsiteX3" y="connsiteY3"/>
                </a:cxn>
              </a:cxnLst>
              <a:rect l="l" t="t" r="r" b="b"/>
              <a:pathLst>
                <a:path w="198120" h="45720">
                  <a:moveTo>
                    <a:pt x="11430" y="11430"/>
                  </a:moveTo>
                  <a:lnTo>
                    <a:pt x="194310" y="11430"/>
                  </a:lnTo>
                  <a:lnTo>
                    <a:pt x="194310" y="41910"/>
                  </a:lnTo>
                  <a:lnTo>
                    <a:pt x="11430" y="41910"/>
                  </a:lnTo>
                  <a:close/>
                </a:path>
              </a:pathLst>
            </a:custGeom>
            <a:grpFill/>
            <a:ln w="9525"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606E1190-3B5A-CE46-B4CF-7F93D76E7287}"/>
                </a:ext>
              </a:extLst>
            </p:cNvPr>
            <p:cNvSpPr/>
            <p:nvPr/>
          </p:nvSpPr>
          <p:spPr>
            <a:xfrm>
              <a:off x="6520434" y="3271266"/>
              <a:ext cx="198120" cy="45720"/>
            </a:xfrm>
            <a:custGeom>
              <a:avLst/>
              <a:gdLst>
                <a:gd name="connsiteX0" fmla="*/ 11430 w 198120"/>
                <a:gd name="connsiteY0" fmla="*/ 11430 h 45720"/>
                <a:gd name="connsiteX1" fmla="*/ 194310 w 198120"/>
                <a:gd name="connsiteY1" fmla="*/ 11430 h 45720"/>
                <a:gd name="connsiteX2" fmla="*/ 194310 w 198120"/>
                <a:gd name="connsiteY2" fmla="*/ 41910 h 45720"/>
                <a:gd name="connsiteX3" fmla="*/ 11430 w 198120"/>
                <a:gd name="connsiteY3" fmla="*/ 41910 h 45720"/>
              </a:gdLst>
              <a:ahLst/>
              <a:cxnLst>
                <a:cxn ang="0">
                  <a:pos x="connsiteX0" y="connsiteY0"/>
                </a:cxn>
                <a:cxn ang="0">
                  <a:pos x="connsiteX1" y="connsiteY1"/>
                </a:cxn>
                <a:cxn ang="0">
                  <a:pos x="connsiteX2" y="connsiteY2"/>
                </a:cxn>
                <a:cxn ang="0">
                  <a:pos x="connsiteX3" y="connsiteY3"/>
                </a:cxn>
              </a:cxnLst>
              <a:rect l="l" t="t" r="r" b="b"/>
              <a:pathLst>
                <a:path w="198120" h="45720">
                  <a:moveTo>
                    <a:pt x="11430" y="11430"/>
                  </a:moveTo>
                  <a:lnTo>
                    <a:pt x="194310" y="11430"/>
                  </a:lnTo>
                  <a:lnTo>
                    <a:pt x="194310" y="41910"/>
                  </a:lnTo>
                  <a:lnTo>
                    <a:pt x="11430" y="41910"/>
                  </a:lnTo>
                  <a:close/>
                </a:path>
              </a:pathLst>
            </a:custGeom>
            <a:grpFill/>
            <a:ln w="9525" cap="flat">
              <a:noFill/>
              <a:prstDash val="solid"/>
              <a:miter/>
            </a:ln>
          </p:spPr>
          <p:txBody>
            <a:bodyPr rtlCol="0" anchor="ctr"/>
            <a:lstStyle/>
            <a:p>
              <a:endParaRPr lang="en-US"/>
            </a:p>
          </p:txBody>
        </p:sp>
        <p:sp>
          <p:nvSpPr>
            <p:cNvPr id="29" name="Freeform 28">
              <a:extLst>
                <a:ext uri="{FF2B5EF4-FFF2-40B4-BE49-F238E27FC236}">
                  <a16:creationId xmlns:a16="http://schemas.microsoft.com/office/drawing/2014/main" id="{3A4401B3-BF56-A342-AABF-A95606AA3437}"/>
                </a:ext>
              </a:extLst>
            </p:cNvPr>
            <p:cNvSpPr/>
            <p:nvPr/>
          </p:nvSpPr>
          <p:spPr>
            <a:xfrm>
              <a:off x="6520434" y="3225546"/>
              <a:ext cx="198120" cy="45720"/>
            </a:xfrm>
            <a:custGeom>
              <a:avLst/>
              <a:gdLst>
                <a:gd name="connsiteX0" fmla="*/ 11430 w 198120"/>
                <a:gd name="connsiteY0" fmla="*/ 11430 h 45720"/>
                <a:gd name="connsiteX1" fmla="*/ 194310 w 198120"/>
                <a:gd name="connsiteY1" fmla="*/ 11430 h 45720"/>
                <a:gd name="connsiteX2" fmla="*/ 194310 w 198120"/>
                <a:gd name="connsiteY2" fmla="*/ 41910 h 45720"/>
                <a:gd name="connsiteX3" fmla="*/ 11430 w 198120"/>
                <a:gd name="connsiteY3" fmla="*/ 41910 h 45720"/>
              </a:gdLst>
              <a:ahLst/>
              <a:cxnLst>
                <a:cxn ang="0">
                  <a:pos x="connsiteX0" y="connsiteY0"/>
                </a:cxn>
                <a:cxn ang="0">
                  <a:pos x="connsiteX1" y="connsiteY1"/>
                </a:cxn>
                <a:cxn ang="0">
                  <a:pos x="connsiteX2" y="connsiteY2"/>
                </a:cxn>
                <a:cxn ang="0">
                  <a:pos x="connsiteX3" y="connsiteY3"/>
                </a:cxn>
              </a:cxnLst>
              <a:rect l="l" t="t" r="r" b="b"/>
              <a:pathLst>
                <a:path w="198120" h="45720">
                  <a:moveTo>
                    <a:pt x="11430" y="11430"/>
                  </a:moveTo>
                  <a:lnTo>
                    <a:pt x="194310" y="11430"/>
                  </a:lnTo>
                  <a:lnTo>
                    <a:pt x="194310" y="41910"/>
                  </a:lnTo>
                  <a:lnTo>
                    <a:pt x="11430" y="41910"/>
                  </a:lnTo>
                  <a:close/>
                </a:path>
              </a:pathLst>
            </a:custGeom>
            <a:grpFill/>
            <a:ln w="9525" cap="flat">
              <a:noFill/>
              <a:prstDash val="solid"/>
              <a:miter/>
            </a:ln>
          </p:spPr>
          <p:txBody>
            <a:bodyPr rtlCol="0" anchor="ctr"/>
            <a:lstStyle/>
            <a:p>
              <a:endParaRPr lang="en-US"/>
            </a:p>
          </p:txBody>
        </p:sp>
      </p:grpSp>
      <p:grpSp>
        <p:nvGrpSpPr>
          <p:cNvPr id="30" name="Group 29">
            <a:extLst>
              <a:ext uri="{FF2B5EF4-FFF2-40B4-BE49-F238E27FC236}">
                <a16:creationId xmlns:a16="http://schemas.microsoft.com/office/drawing/2014/main" id="{EC88CA49-B809-9F4B-9D9A-4C22C29C0EEA}"/>
              </a:ext>
            </a:extLst>
          </p:cNvPr>
          <p:cNvGrpSpPr/>
          <p:nvPr/>
        </p:nvGrpSpPr>
        <p:grpSpPr>
          <a:xfrm>
            <a:off x="9751611" y="2768450"/>
            <a:ext cx="198120" cy="313944"/>
            <a:chOff x="7599426" y="3220974"/>
            <a:chExt cx="198120" cy="313944"/>
          </a:xfrm>
          <a:solidFill>
            <a:schemeClr val="tx2"/>
          </a:solidFill>
        </p:grpSpPr>
        <p:sp>
          <p:nvSpPr>
            <p:cNvPr id="31" name="Freeform 30">
              <a:extLst>
                <a:ext uri="{FF2B5EF4-FFF2-40B4-BE49-F238E27FC236}">
                  <a16:creationId xmlns:a16="http://schemas.microsoft.com/office/drawing/2014/main" id="{397BB7A7-D8E2-4347-BDBE-08B77E44464F}"/>
                </a:ext>
              </a:extLst>
            </p:cNvPr>
            <p:cNvSpPr/>
            <p:nvPr/>
          </p:nvSpPr>
          <p:spPr>
            <a:xfrm>
              <a:off x="7619238" y="3367278"/>
              <a:ext cx="152400" cy="167640"/>
            </a:xfrm>
            <a:custGeom>
              <a:avLst/>
              <a:gdLst>
                <a:gd name="connsiteX0" fmla="*/ 11430 w 152400"/>
                <a:gd name="connsiteY0" fmla="*/ 83058 h 167640"/>
                <a:gd name="connsiteX1" fmla="*/ 32766 w 152400"/>
                <a:gd name="connsiteY1" fmla="*/ 105918 h 167640"/>
                <a:gd name="connsiteX2" fmla="*/ 67818 w 152400"/>
                <a:gd name="connsiteY2" fmla="*/ 70866 h 167640"/>
                <a:gd name="connsiteX3" fmla="*/ 67818 w 152400"/>
                <a:gd name="connsiteY3" fmla="*/ 169926 h 167640"/>
                <a:gd name="connsiteX4" fmla="*/ 98298 w 152400"/>
                <a:gd name="connsiteY4" fmla="*/ 169926 h 167640"/>
                <a:gd name="connsiteX5" fmla="*/ 98298 w 152400"/>
                <a:gd name="connsiteY5" fmla="*/ 70866 h 167640"/>
                <a:gd name="connsiteX6" fmla="*/ 133350 w 152400"/>
                <a:gd name="connsiteY6" fmla="*/ 105918 h 167640"/>
                <a:gd name="connsiteX7" fmla="*/ 154686 w 152400"/>
                <a:gd name="connsiteY7" fmla="*/ 83058 h 167640"/>
                <a:gd name="connsiteX8" fmla="*/ 83058 w 152400"/>
                <a:gd name="connsiteY8" fmla="*/ 11430 h 167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400" h="167640">
                  <a:moveTo>
                    <a:pt x="11430" y="83058"/>
                  </a:moveTo>
                  <a:lnTo>
                    <a:pt x="32766" y="105918"/>
                  </a:lnTo>
                  <a:lnTo>
                    <a:pt x="67818" y="70866"/>
                  </a:lnTo>
                  <a:lnTo>
                    <a:pt x="67818" y="169926"/>
                  </a:lnTo>
                  <a:lnTo>
                    <a:pt x="98298" y="169926"/>
                  </a:lnTo>
                  <a:lnTo>
                    <a:pt x="98298" y="70866"/>
                  </a:lnTo>
                  <a:lnTo>
                    <a:pt x="133350" y="105918"/>
                  </a:lnTo>
                  <a:lnTo>
                    <a:pt x="154686" y="83058"/>
                  </a:lnTo>
                  <a:lnTo>
                    <a:pt x="83058" y="11430"/>
                  </a:lnTo>
                  <a:close/>
                </a:path>
              </a:pathLst>
            </a:custGeom>
            <a:grpFill/>
            <a:ln w="9525" cap="flat">
              <a:noFill/>
              <a:prstDash val="solid"/>
              <a:miter/>
            </a:ln>
          </p:spPr>
          <p:txBody>
            <a:bodyPr rtlCol="0" anchor="ctr"/>
            <a:lstStyle/>
            <a:p>
              <a:endParaRPr lang="en-US"/>
            </a:p>
          </p:txBody>
        </p:sp>
        <p:sp>
          <p:nvSpPr>
            <p:cNvPr id="32" name="Freeform 31">
              <a:extLst>
                <a:ext uri="{FF2B5EF4-FFF2-40B4-BE49-F238E27FC236}">
                  <a16:creationId xmlns:a16="http://schemas.microsoft.com/office/drawing/2014/main" id="{7DBA4A4C-142D-1E4C-BF25-D736B1D76FA3}"/>
                </a:ext>
              </a:extLst>
            </p:cNvPr>
            <p:cNvSpPr/>
            <p:nvPr/>
          </p:nvSpPr>
          <p:spPr>
            <a:xfrm>
              <a:off x="7599426" y="3312414"/>
              <a:ext cx="198120" cy="45720"/>
            </a:xfrm>
            <a:custGeom>
              <a:avLst/>
              <a:gdLst>
                <a:gd name="connsiteX0" fmla="*/ 11430 w 198120"/>
                <a:gd name="connsiteY0" fmla="*/ 11430 h 45720"/>
                <a:gd name="connsiteX1" fmla="*/ 194310 w 198120"/>
                <a:gd name="connsiteY1" fmla="*/ 11430 h 45720"/>
                <a:gd name="connsiteX2" fmla="*/ 194310 w 198120"/>
                <a:gd name="connsiteY2" fmla="*/ 41910 h 45720"/>
                <a:gd name="connsiteX3" fmla="*/ 11430 w 198120"/>
                <a:gd name="connsiteY3" fmla="*/ 41910 h 45720"/>
              </a:gdLst>
              <a:ahLst/>
              <a:cxnLst>
                <a:cxn ang="0">
                  <a:pos x="connsiteX0" y="connsiteY0"/>
                </a:cxn>
                <a:cxn ang="0">
                  <a:pos x="connsiteX1" y="connsiteY1"/>
                </a:cxn>
                <a:cxn ang="0">
                  <a:pos x="connsiteX2" y="connsiteY2"/>
                </a:cxn>
                <a:cxn ang="0">
                  <a:pos x="connsiteX3" y="connsiteY3"/>
                </a:cxn>
              </a:cxnLst>
              <a:rect l="l" t="t" r="r" b="b"/>
              <a:pathLst>
                <a:path w="198120" h="45720">
                  <a:moveTo>
                    <a:pt x="11430" y="11430"/>
                  </a:moveTo>
                  <a:lnTo>
                    <a:pt x="194310" y="11430"/>
                  </a:lnTo>
                  <a:lnTo>
                    <a:pt x="194310" y="41910"/>
                  </a:lnTo>
                  <a:lnTo>
                    <a:pt x="11430" y="41910"/>
                  </a:lnTo>
                  <a:close/>
                </a:path>
              </a:pathLst>
            </a:custGeom>
            <a:grpFill/>
            <a:ln w="9525" cap="flat">
              <a:noFill/>
              <a:prstDash val="solid"/>
              <a:miter/>
            </a:ln>
          </p:spPr>
          <p:txBody>
            <a:bodyPr rtlCol="0" anchor="ctr"/>
            <a:lstStyle/>
            <a:p>
              <a:endParaRPr lang="en-US"/>
            </a:p>
          </p:txBody>
        </p:sp>
        <p:sp>
          <p:nvSpPr>
            <p:cNvPr id="33" name="Freeform 32">
              <a:extLst>
                <a:ext uri="{FF2B5EF4-FFF2-40B4-BE49-F238E27FC236}">
                  <a16:creationId xmlns:a16="http://schemas.microsoft.com/office/drawing/2014/main" id="{72AA8094-881C-4C4C-8B61-9A38481274F5}"/>
                </a:ext>
              </a:extLst>
            </p:cNvPr>
            <p:cNvSpPr/>
            <p:nvPr/>
          </p:nvSpPr>
          <p:spPr>
            <a:xfrm>
              <a:off x="7599426" y="3266694"/>
              <a:ext cx="198120" cy="45720"/>
            </a:xfrm>
            <a:custGeom>
              <a:avLst/>
              <a:gdLst>
                <a:gd name="connsiteX0" fmla="*/ 11430 w 198120"/>
                <a:gd name="connsiteY0" fmla="*/ 11430 h 45720"/>
                <a:gd name="connsiteX1" fmla="*/ 194310 w 198120"/>
                <a:gd name="connsiteY1" fmla="*/ 11430 h 45720"/>
                <a:gd name="connsiteX2" fmla="*/ 194310 w 198120"/>
                <a:gd name="connsiteY2" fmla="*/ 41910 h 45720"/>
                <a:gd name="connsiteX3" fmla="*/ 11430 w 198120"/>
                <a:gd name="connsiteY3" fmla="*/ 41910 h 45720"/>
              </a:gdLst>
              <a:ahLst/>
              <a:cxnLst>
                <a:cxn ang="0">
                  <a:pos x="connsiteX0" y="connsiteY0"/>
                </a:cxn>
                <a:cxn ang="0">
                  <a:pos x="connsiteX1" y="connsiteY1"/>
                </a:cxn>
                <a:cxn ang="0">
                  <a:pos x="connsiteX2" y="connsiteY2"/>
                </a:cxn>
                <a:cxn ang="0">
                  <a:pos x="connsiteX3" y="connsiteY3"/>
                </a:cxn>
              </a:cxnLst>
              <a:rect l="l" t="t" r="r" b="b"/>
              <a:pathLst>
                <a:path w="198120" h="45720">
                  <a:moveTo>
                    <a:pt x="11430" y="11430"/>
                  </a:moveTo>
                  <a:lnTo>
                    <a:pt x="194310" y="11430"/>
                  </a:lnTo>
                  <a:lnTo>
                    <a:pt x="194310" y="41910"/>
                  </a:lnTo>
                  <a:lnTo>
                    <a:pt x="11430" y="41910"/>
                  </a:lnTo>
                  <a:close/>
                </a:path>
              </a:pathLst>
            </a:custGeom>
            <a:grpFill/>
            <a:ln w="9525" cap="flat">
              <a:noFill/>
              <a:prstDash val="solid"/>
              <a:miter/>
            </a:ln>
          </p:spPr>
          <p:txBody>
            <a:bodyPr rtlCol="0" anchor="ctr"/>
            <a:lstStyle/>
            <a:p>
              <a:endParaRPr lang="en-US"/>
            </a:p>
          </p:txBody>
        </p:sp>
        <p:sp>
          <p:nvSpPr>
            <p:cNvPr id="34" name="Freeform 33">
              <a:extLst>
                <a:ext uri="{FF2B5EF4-FFF2-40B4-BE49-F238E27FC236}">
                  <a16:creationId xmlns:a16="http://schemas.microsoft.com/office/drawing/2014/main" id="{5E3A9C7F-46A7-6D4C-BB50-B1F17BD25A90}"/>
                </a:ext>
              </a:extLst>
            </p:cNvPr>
            <p:cNvSpPr/>
            <p:nvPr/>
          </p:nvSpPr>
          <p:spPr>
            <a:xfrm>
              <a:off x="7599426" y="3220974"/>
              <a:ext cx="198120" cy="45720"/>
            </a:xfrm>
            <a:custGeom>
              <a:avLst/>
              <a:gdLst>
                <a:gd name="connsiteX0" fmla="*/ 11430 w 198120"/>
                <a:gd name="connsiteY0" fmla="*/ 11430 h 45720"/>
                <a:gd name="connsiteX1" fmla="*/ 194310 w 198120"/>
                <a:gd name="connsiteY1" fmla="*/ 11430 h 45720"/>
                <a:gd name="connsiteX2" fmla="*/ 194310 w 198120"/>
                <a:gd name="connsiteY2" fmla="*/ 41910 h 45720"/>
                <a:gd name="connsiteX3" fmla="*/ 11430 w 198120"/>
                <a:gd name="connsiteY3" fmla="*/ 41910 h 45720"/>
              </a:gdLst>
              <a:ahLst/>
              <a:cxnLst>
                <a:cxn ang="0">
                  <a:pos x="connsiteX0" y="connsiteY0"/>
                </a:cxn>
                <a:cxn ang="0">
                  <a:pos x="connsiteX1" y="connsiteY1"/>
                </a:cxn>
                <a:cxn ang="0">
                  <a:pos x="connsiteX2" y="connsiteY2"/>
                </a:cxn>
                <a:cxn ang="0">
                  <a:pos x="connsiteX3" y="connsiteY3"/>
                </a:cxn>
              </a:cxnLst>
              <a:rect l="l" t="t" r="r" b="b"/>
              <a:pathLst>
                <a:path w="198120" h="45720">
                  <a:moveTo>
                    <a:pt x="11430" y="11430"/>
                  </a:moveTo>
                  <a:lnTo>
                    <a:pt x="194310" y="11430"/>
                  </a:lnTo>
                  <a:lnTo>
                    <a:pt x="194310" y="41910"/>
                  </a:lnTo>
                  <a:lnTo>
                    <a:pt x="11430" y="41910"/>
                  </a:lnTo>
                  <a:close/>
                </a:path>
              </a:pathLst>
            </a:custGeom>
            <a:grpFill/>
            <a:ln w="9525" cap="flat">
              <a:noFill/>
              <a:prstDash val="solid"/>
              <a:miter/>
            </a:ln>
          </p:spPr>
          <p:txBody>
            <a:bodyPr rtlCol="0" anchor="ctr"/>
            <a:lstStyle/>
            <a:p>
              <a:endParaRPr lang="en-US"/>
            </a:p>
          </p:txBody>
        </p:sp>
      </p:grpSp>
    </p:spTree>
    <p:custDataLst>
      <p:tags r:id="rId1"/>
    </p:custDataLst>
    <p:extLst>
      <p:ext uri="{BB962C8B-B14F-4D97-AF65-F5344CB8AC3E}">
        <p14:creationId xmlns:p14="http://schemas.microsoft.com/office/powerpoint/2010/main" val="3152174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C26D6BC-BAB1-694F-940D-6411506FFD96}"/>
              </a:ext>
            </a:extLst>
          </p:cNvPr>
          <p:cNvSpPr>
            <a:spLocks noGrp="1"/>
          </p:cNvSpPr>
          <p:nvPr>
            <p:ph type="sldNum" sz="quarter" idx="12"/>
          </p:nvPr>
        </p:nvSpPr>
        <p:spPr>
          <a:xfrm>
            <a:off x="11277600" y="6286500"/>
            <a:ext cx="457200" cy="365760"/>
          </a:xfrm>
        </p:spPr>
        <p:txBody>
          <a:bodyPr/>
          <a:lstStyle/>
          <a:p>
            <a:fld id="{0885F5B2-48F7-4F18-A961-C29AAE44EB58}" type="slidenum">
              <a:rPr lang="en-US" smtClean="0"/>
              <a:pPr/>
              <a:t>4</a:t>
            </a:fld>
            <a:endParaRPr lang="en-US" dirty="0"/>
          </a:p>
        </p:txBody>
      </p:sp>
      <p:sp>
        <p:nvSpPr>
          <p:cNvPr id="5" name="Title 4">
            <a:extLst>
              <a:ext uri="{FF2B5EF4-FFF2-40B4-BE49-F238E27FC236}">
                <a16:creationId xmlns:a16="http://schemas.microsoft.com/office/drawing/2014/main" id="{4EC2C39E-3C73-8A4F-96B5-C98575055B89}"/>
              </a:ext>
            </a:extLst>
          </p:cNvPr>
          <p:cNvSpPr>
            <a:spLocks noGrp="1"/>
          </p:cNvSpPr>
          <p:nvPr>
            <p:ph type="title"/>
          </p:nvPr>
        </p:nvSpPr>
        <p:spPr>
          <a:xfrm>
            <a:off x="457200" y="2438400"/>
            <a:ext cx="7955280" cy="1600199"/>
          </a:xfrm>
        </p:spPr>
        <p:txBody>
          <a:bodyPr/>
          <a:lstStyle/>
          <a:p>
            <a:r>
              <a:rPr lang="en-US" dirty="0"/>
              <a:t>Vantage Health Check - Overview</a:t>
            </a:r>
          </a:p>
        </p:txBody>
      </p:sp>
      <p:sp>
        <p:nvSpPr>
          <p:cNvPr id="6" name="Text Placeholder 5">
            <a:extLst>
              <a:ext uri="{FF2B5EF4-FFF2-40B4-BE49-F238E27FC236}">
                <a16:creationId xmlns:a16="http://schemas.microsoft.com/office/drawing/2014/main" id="{CF9288B1-A9AF-1A44-8753-EFA7AB07B4FB}"/>
              </a:ext>
            </a:extLst>
          </p:cNvPr>
          <p:cNvSpPr>
            <a:spLocks noGrp="1"/>
          </p:cNvSpPr>
          <p:nvPr>
            <p:ph type="body" idx="1"/>
          </p:nvPr>
        </p:nvSpPr>
        <p:spPr>
          <a:xfrm>
            <a:off x="457200" y="4038601"/>
            <a:ext cx="7955280" cy="1013459"/>
          </a:xfrm>
        </p:spPr>
        <p:txBody>
          <a:bodyPr/>
          <a:lstStyle/>
          <a:p>
            <a:r>
              <a:rPr lang="en-US" dirty="0"/>
              <a:t>{{</a:t>
            </a:r>
            <a:r>
              <a:rPr lang="en-US" dirty="0" err="1"/>
              <a:t>val:vhc</a:t>
            </a:r>
            <a:r>
              <a:rPr lang="en-US" dirty="0"/>
              <a:t>--intro.csv[1:1]}}</a:t>
            </a:r>
          </a:p>
        </p:txBody>
      </p:sp>
    </p:spTree>
    <p:extLst>
      <p:ext uri="{BB962C8B-B14F-4D97-AF65-F5344CB8AC3E}">
        <p14:creationId xmlns:p14="http://schemas.microsoft.com/office/powerpoint/2010/main" val="38640787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5FB4F3A-FB93-4D5D-896D-5416FD98EF63}"/>
              </a:ext>
            </a:extLst>
          </p:cNvPr>
          <p:cNvSpPr>
            <a:spLocks noGrp="1"/>
          </p:cNvSpPr>
          <p:nvPr>
            <p:ph type="title"/>
          </p:nvPr>
        </p:nvSpPr>
        <p:spPr>
          <a:xfrm>
            <a:off x="457200" y="562046"/>
            <a:ext cx="11277600" cy="1409700"/>
          </a:xfrm>
        </p:spPr>
        <p:txBody>
          <a:bodyPr/>
          <a:lstStyle/>
          <a:p>
            <a:r>
              <a:rPr lang="en-US" dirty="0"/>
              <a:t>Feature Usage – By Subcategory</a:t>
            </a:r>
          </a:p>
        </p:txBody>
      </p:sp>
      <p:sp>
        <p:nvSpPr>
          <p:cNvPr id="6" name="Rectangle 5">
            <a:extLst>
              <a:ext uri="{FF2B5EF4-FFF2-40B4-BE49-F238E27FC236}">
                <a16:creationId xmlns:a16="http://schemas.microsoft.com/office/drawing/2014/main" id="{22BEF80F-2A05-8F40-A696-EF57E6D36EFA}"/>
              </a:ext>
            </a:extLst>
          </p:cNvPr>
          <p:cNvSpPr/>
          <p:nvPr/>
        </p:nvSpPr>
        <p:spPr>
          <a:xfrm>
            <a:off x="2429397" y="1266896"/>
            <a:ext cx="6816550" cy="559110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dirty="0">
                <a:solidFill>
                  <a:schemeClr val="accent6"/>
                </a:solidFill>
              </a:rPr>
              <a:t>{{</a:t>
            </a:r>
            <a:r>
              <a:rPr lang="en-US" dirty="0" err="1">
                <a:solidFill>
                  <a:schemeClr val="accent6"/>
                </a:solidFill>
              </a:rPr>
              <a:t>pic:vhc</a:t>
            </a:r>
            <a:r>
              <a:rPr lang="en-US" dirty="0">
                <a:solidFill>
                  <a:schemeClr val="accent6"/>
                </a:solidFill>
              </a:rPr>
              <a:t>--</a:t>
            </a:r>
            <a:r>
              <a:rPr lang="en-US" dirty="0" err="1">
                <a:solidFill>
                  <a:schemeClr val="accent6"/>
                </a:solidFill>
              </a:rPr>
              <a:t>feature_usage_x_Feature_SubCategory_linear.png</a:t>
            </a:r>
            <a:r>
              <a:rPr lang="en-US" dirty="0">
                <a:solidFill>
                  <a:schemeClr val="accent6"/>
                </a:solidFill>
              </a:rPr>
              <a:t>}}</a:t>
            </a:r>
          </a:p>
          <a:p>
            <a:pPr algn="l"/>
            <a:endParaRPr lang="en-US" dirty="0">
              <a:solidFill>
                <a:schemeClr val="accent6"/>
              </a:solidFill>
            </a:endParaRPr>
          </a:p>
        </p:txBody>
      </p:sp>
      <p:sp>
        <p:nvSpPr>
          <p:cNvPr id="7" name="Rectangle 6">
            <a:extLst>
              <a:ext uri="{FF2B5EF4-FFF2-40B4-BE49-F238E27FC236}">
                <a16:creationId xmlns:a16="http://schemas.microsoft.com/office/drawing/2014/main" id="{5EBD40B5-E550-B648-A26D-9BE6FD551AE7}"/>
              </a:ext>
            </a:extLst>
          </p:cNvPr>
          <p:cNvSpPr/>
          <p:nvPr/>
        </p:nvSpPr>
        <p:spPr>
          <a:xfrm>
            <a:off x="2241453" y="1137290"/>
            <a:ext cx="7167589" cy="57472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accent6"/>
              </a:solidFill>
            </a:endParaRPr>
          </a:p>
        </p:txBody>
      </p:sp>
    </p:spTree>
    <p:custDataLst>
      <p:tags r:id="rId1"/>
    </p:custDataLst>
    <p:extLst>
      <p:ext uri="{BB962C8B-B14F-4D97-AF65-F5344CB8AC3E}">
        <p14:creationId xmlns:p14="http://schemas.microsoft.com/office/powerpoint/2010/main" val="11772967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5FB4F3A-FB93-4D5D-896D-5416FD98EF63}"/>
              </a:ext>
            </a:extLst>
          </p:cNvPr>
          <p:cNvSpPr>
            <a:spLocks noGrp="1"/>
          </p:cNvSpPr>
          <p:nvPr>
            <p:ph type="title"/>
          </p:nvPr>
        </p:nvSpPr>
        <p:spPr>
          <a:xfrm>
            <a:off x="457200" y="562046"/>
            <a:ext cx="11277600" cy="1409700"/>
          </a:xfrm>
        </p:spPr>
        <p:txBody>
          <a:bodyPr/>
          <a:lstStyle/>
          <a:p>
            <a:r>
              <a:rPr lang="en-US" dirty="0"/>
              <a:t>Feature Usage – By Solution Type</a:t>
            </a:r>
          </a:p>
        </p:txBody>
      </p:sp>
      <p:sp>
        <p:nvSpPr>
          <p:cNvPr id="6" name="Rectangle 5">
            <a:extLst>
              <a:ext uri="{FF2B5EF4-FFF2-40B4-BE49-F238E27FC236}">
                <a16:creationId xmlns:a16="http://schemas.microsoft.com/office/drawing/2014/main" id="{22BEF80F-2A05-8F40-A696-EF57E6D36EFA}"/>
              </a:ext>
            </a:extLst>
          </p:cNvPr>
          <p:cNvSpPr/>
          <p:nvPr/>
        </p:nvSpPr>
        <p:spPr>
          <a:xfrm>
            <a:off x="2429397" y="1266896"/>
            <a:ext cx="6816550" cy="559110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dirty="0">
                <a:solidFill>
                  <a:schemeClr val="accent6"/>
                </a:solidFill>
              </a:rPr>
              <a:t>{{</a:t>
            </a:r>
            <a:r>
              <a:rPr lang="en-US" dirty="0" err="1">
                <a:solidFill>
                  <a:schemeClr val="accent6"/>
                </a:solidFill>
              </a:rPr>
              <a:t>pic:vhc</a:t>
            </a:r>
            <a:r>
              <a:rPr lang="en-US" dirty="0">
                <a:solidFill>
                  <a:schemeClr val="accent6"/>
                </a:solidFill>
              </a:rPr>
              <a:t>--</a:t>
            </a:r>
            <a:r>
              <a:rPr lang="en-US" dirty="0" err="1">
                <a:solidFill>
                  <a:schemeClr val="accent6"/>
                </a:solidFill>
              </a:rPr>
              <a:t>feature_usage_x_Solution_Type_linear.png</a:t>
            </a:r>
            <a:r>
              <a:rPr lang="en-US" dirty="0">
                <a:solidFill>
                  <a:schemeClr val="accent6"/>
                </a:solidFill>
              </a:rPr>
              <a:t>}}</a:t>
            </a:r>
          </a:p>
          <a:p>
            <a:pPr algn="l"/>
            <a:endParaRPr lang="en-US" dirty="0">
              <a:solidFill>
                <a:schemeClr val="accent6"/>
              </a:solidFill>
            </a:endParaRPr>
          </a:p>
        </p:txBody>
      </p:sp>
      <p:sp>
        <p:nvSpPr>
          <p:cNvPr id="7" name="Rectangle 6">
            <a:extLst>
              <a:ext uri="{FF2B5EF4-FFF2-40B4-BE49-F238E27FC236}">
                <a16:creationId xmlns:a16="http://schemas.microsoft.com/office/drawing/2014/main" id="{5EBD40B5-E550-B648-A26D-9BE6FD551AE7}"/>
              </a:ext>
            </a:extLst>
          </p:cNvPr>
          <p:cNvSpPr/>
          <p:nvPr/>
        </p:nvSpPr>
        <p:spPr>
          <a:xfrm>
            <a:off x="2261487" y="1137289"/>
            <a:ext cx="7167589" cy="57472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accent6"/>
              </a:solidFill>
            </a:endParaRPr>
          </a:p>
        </p:txBody>
      </p:sp>
    </p:spTree>
    <p:custDataLst>
      <p:tags r:id="rId1"/>
    </p:custDataLst>
    <p:extLst>
      <p:ext uri="{BB962C8B-B14F-4D97-AF65-F5344CB8AC3E}">
        <p14:creationId xmlns:p14="http://schemas.microsoft.com/office/powerpoint/2010/main" val="3535750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5FB4F3A-FB93-4D5D-896D-5416FD98EF63}"/>
              </a:ext>
            </a:extLst>
          </p:cNvPr>
          <p:cNvSpPr>
            <a:spLocks noGrp="1"/>
          </p:cNvSpPr>
          <p:nvPr>
            <p:ph type="title"/>
          </p:nvPr>
        </p:nvSpPr>
        <p:spPr>
          <a:xfrm>
            <a:off x="457200" y="562046"/>
            <a:ext cx="11277600" cy="1409700"/>
          </a:xfrm>
        </p:spPr>
        <p:txBody>
          <a:bodyPr/>
          <a:lstStyle/>
          <a:p>
            <a:r>
              <a:rPr lang="en-US" dirty="0"/>
              <a:t>Feature Usage – By Objective</a:t>
            </a:r>
          </a:p>
        </p:txBody>
      </p:sp>
      <p:sp>
        <p:nvSpPr>
          <p:cNvPr id="6" name="Rectangle 5">
            <a:extLst>
              <a:ext uri="{FF2B5EF4-FFF2-40B4-BE49-F238E27FC236}">
                <a16:creationId xmlns:a16="http://schemas.microsoft.com/office/drawing/2014/main" id="{22BEF80F-2A05-8F40-A696-EF57E6D36EFA}"/>
              </a:ext>
            </a:extLst>
          </p:cNvPr>
          <p:cNvSpPr/>
          <p:nvPr/>
        </p:nvSpPr>
        <p:spPr>
          <a:xfrm>
            <a:off x="2429397" y="1266896"/>
            <a:ext cx="6816550" cy="559110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dirty="0">
                <a:solidFill>
                  <a:schemeClr val="accent6"/>
                </a:solidFill>
              </a:rPr>
              <a:t>{{</a:t>
            </a:r>
            <a:r>
              <a:rPr lang="en-US" dirty="0" err="1">
                <a:solidFill>
                  <a:schemeClr val="accent6"/>
                </a:solidFill>
              </a:rPr>
              <a:t>pic:vhc</a:t>
            </a:r>
            <a:r>
              <a:rPr lang="en-US" dirty="0">
                <a:solidFill>
                  <a:schemeClr val="accent6"/>
                </a:solidFill>
              </a:rPr>
              <a:t>--</a:t>
            </a:r>
            <a:r>
              <a:rPr lang="en-US" dirty="0" err="1">
                <a:solidFill>
                  <a:schemeClr val="accent6"/>
                </a:solidFill>
              </a:rPr>
              <a:t>feature_usage_x_Objective_Name_linear.png</a:t>
            </a:r>
            <a:r>
              <a:rPr lang="en-US" dirty="0">
                <a:solidFill>
                  <a:schemeClr val="accent6"/>
                </a:solidFill>
              </a:rPr>
              <a:t>}}</a:t>
            </a:r>
          </a:p>
          <a:p>
            <a:pPr algn="l"/>
            <a:endParaRPr lang="en-US" dirty="0">
              <a:solidFill>
                <a:schemeClr val="accent6"/>
              </a:solidFill>
            </a:endParaRPr>
          </a:p>
        </p:txBody>
      </p:sp>
      <p:sp>
        <p:nvSpPr>
          <p:cNvPr id="7" name="Rectangle 6">
            <a:extLst>
              <a:ext uri="{FF2B5EF4-FFF2-40B4-BE49-F238E27FC236}">
                <a16:creationId xmlns:a16="http://schemas.microsoft.com/office/drawing/2014/main" id="{5EBD40B5-E550-B648-A26D-9BE6FD551AE7}"/>
              </a:ext>
            </a:extLst>
          </p:cNvPr>
          <p:cNvSpPr/>
          <p:nvPr/>
        </p:nvSpPr>
        <p:spPr>
          <a:xfrm>
            <a:off x="2253877" y="1151577"/>
            <a:ext cx="7167589" cy="57472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accent6"/>
              </a:solidFill>
            </a:endParaRPr>
          </a:p>
        </p:txBody>
      </p:sp>
    </p:spTree>
    <p:custDataLst>
      <p:tags r:id="rId1"/>
    </p:custDataLst>
    <p:extLst>
      <p:ext uri="{BB962C8B-B14F-4D97-AF65-F5344CB8AC3E}">
        <p14:creationId xmlns:p14="http://schemas.microsoft.com/office/powerpoint/2010/main" val="3991460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5FB4F3A-FB93-4D5D-896D-5416FD98EF63}"/>
              </a:ext>
            </a:extLst>
          </p:cNvPr>
          <p:cNvSpPr>
            <a:spLocks noGrp="1"/>
          </p:cNvSpPr>
          <p:nvPr>
            <p:ph type="title"/>
          </p:nvPr>
        </p:nvSpPr>
        <p:spPr>
          <a:xfrm>
            <a:off x="457200" y="562046"/>
            <a:ext cx="11277600" cy="513719"/>
          </a:xfrm>
        </p:spPr>
        <p:txBody>
          <a:bodyPr/>
          <a:lstStyle/>
          <a:p>
            <a:r>
              <a:rPr lang="en-US" dirty="0" err="1"/>
              <a:t>ClearScape</a:t>
            </a:r>
            <a:r>
              <a:rPr lang="en-US" dirty="0"/>
              <a:t> Feature Usage By Sub-Category</a:t>
            </a:r>
          </a:p>
        </p:txBody>
      </p:sp>
      <p:sp>
        <p:nvSpPr>
          <p:cNvPr id="4" name="Rectangle 3">
            <a:extLst>
              <a:ext uri="{FF2B5EF4-FFF2-40B4-BE49-F238E27FC236}">
                <a16:creationId xmlns:a16="http://schemas.microsoft.com/office/drawing/2014/main" id="{B013C3E1-8A1B-701E-A75D-5D6684034948}"/>
              </a:ext>
            </a:extLst>
          </p:cNvPr>
          <p:cNvSpPr/>
          <p:nvPr/>
        </p:nvSpPr>
        <p:spPr>
          <a:xfrm>
            <a:off x="2667000" y="1443806"/>
            <a:ext cx="6858000" cy="50292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dirty="0">
                <a:solidFill>
                  <a:schemeClr val="accent6"/>
                </a:solidFill>
              </a:rPr>
              <a:t>{{pic:</a:t>
            </a:r>
            <a:r>
              <a:rPr lang="en-GB" dirty="0">
                <a:solidFill>
                  <a:schemeClr val="accent6"/>
                </a:solidFill>
              </a:rPr>
              <a:t>VHC--</a:t>
            </a:r>
            <a:r>
              <a:rPr lang="en-GB" dirty="0" err="1">
                <a:solidFill>
                  <a:schemeClr val="accent6"/>
                </a:solidFill>
              </a:rPr>
              <a:t>feature_usage_x_ClearScape_SubCategory</a:t>
            </a:r>
            <a:r>
              <a:rPr lang="en-US" dirty="0">
                <a:solidFill>
                  <a:schemeClr val="accent6"/>
                </a:solidFill>
              </a:rPr>
              <a:t>.</a:t>
            </a:r>
            <a:r>
              <a:rPr lang="en-US" dirty="0" err="1">
                <a:solidFill>
                  <a:schemeClr val="accent6"/>
                </a:solidFill>
              </a:rPr>
              <a:t>png</a:t>
            </a:r>
            <a:r>
              <a:rPr lang="en-US" dirty="0">
                <a:solidFill>
                  <a:schemeClr val="accent6"/>
                </a:solidFill>
              </a:rPr>
              <a:t>}}</a:t>
            </a:r>
          </a:p>
          <a:p>
            <a:pPr algn="l"/>
            <a:endParaRPr lang="en-US" dirty="0">
              <a:solidFill>
                <a:schemeClr val="accent6"/>
              </a:solidFill>
            </a:endParaRPr>
          </a:p>
        </p:txBody>
      </p:sp>
      <p:sp>
        <p:nvSpPr>
          <p:cNvPr id="5" name="Rectangle 4">
            <a:extLst>
              <a:ext uri="{FF2B5EF4-FFF2-40B4-BE49-F238E27FC236}">
                <a16:creationId xmlns:a16="http://schemas.microsoft.com/office/drawing/2014/main" id="{9021C30D-2FD9-1539-CC4C-E3D07D0016D9}"/>
              </a:ext>
            </a:extLst>
          </p:cNvPr>
          <p:cNvSpPr/>
          <p:nvPr/>
        </p:nvSpPr>
        <p:spPr>
          <a:xfrm>
            <a:off x="2666999" y="1443806"/>
            <a:ext cx="6858000" cy="5029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accent6"/>
              </a:solidFill>
            </a:endParaRPr>
          </a:p>
        </p:txBody>
      </p:sp>
    </p:spTree>
    <p:custDataLst>
      <p:tags r:id="rId1"/>
    </p:custDataLst>
    <p:extLst>
      <p:ext uri="{BB962C8B-B14F-4D97-AF65-F5344CB8AC3E}">
        <p14:creationId xmlns:p14="http://schemas.microsoft.com/office/powerpoint/2010/main" val="2809364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5FB4F3A-FB93-4D5D-896D-5416FD98EF63}"/>
              </a:ext>
            </a:extLst>
          </p:cNvPr>
          <p:cNvSpPr>
            <a:spLocks noGrp="1"/>
          </p:cNvSpPr>
          <p:nvPr>
            <p:ph type="title"/>
          </p:nvPr>
        </p:nvSpPr>
        <p:spPr>
          <a:xfrm>
            <a:off x="457200" y="562046"/>
            <a:ext cx="11277600" cy="513719"/>
          </a:xfrm>
        </p:spPr>
        <p:txBody>
          <a:bodyPr/>
          <a:lstStyle/>
          <a:p>
            <a:r>
              <a:rPr lang="en-US" dirty="0" err="1"/>
              <a:t>ClearScape</a:t>
            </a:r>
            <a:r>
              <a:rPr lang="en-US" dirty="0"/>
              <a:t> Statement Count &amp; CPU By Date</a:t>
            </a:r>
          </a:p>
        </p:txBody>
      </p:sp>
      <p:sp>
        <p:nvSpPr>
          <p:cNvPr id="6" name="Rectangle 5">
            <a:extLst>
              <a:ext uri="{FF2B5EF4-FFF2-40B4-BE49-F238E27FC236}">
                <a16:creationId xmlns:a16="http://schemas.microsoft.com/office/drawing/2014/main" id="{22BEF80F-2A05-8F40-A696-EF57E6D36EFA}"/>
              </a:ext>
            </a:extLst>
          </p:cNvPr>
          <p:cNvSpPr/>
          <p:nvPr/>
        </p:nvSpPr>
        <p:spPr>
          <a:xfrm>
            <a:off x="6203577" y="1412348"/>
            <a:ext cx="5486400" cy="411479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dirty="0">
                <a:solidFill>
                  <a:schemeClr val="accent6"/>
                </a:solidFill>
              </a:rPr>
              <a:t>{{pic:</a:t>
            </a:r>
            <a:r>
              <a:rPr lang="en-GB" dirty="0">
                <a:solidFill>
                  <a:schemeClr val="accent6"/>
                </a:solidFill>
              </a:rPr>
              <a:t>VHC--</a:t>
            </a:r>
            <a:r>
              <a:rPr lang="en-GB" dirty="0" err="1">
                <a:solidFill>
                  <a:schemeClr val="accent6"/>
                </a:solidFill>
              </a:rPr>
              <a:t>feature_usage_x_Clearscape_CPU_By_Date</a:t>
            </a:r>
            <a:r>
              <a:rPr lang="en-US" dirty="0">
                <a:solidFill>
                  <a:schemeClr val="accent6"/>
                </a:solidFill>
              </a:rPr>
              <a:t>.</a:t>
            </a:r>
            <a:r>
              <a:rPr lang="en-US" dirty="0" err="1">
                <a:solidFill>
                  <a:schemeClr val="accent6"/>
                </a:solidFill>
              </a:rPr>
              <a:t>png</a:t>
            </a:r>
            <a:r>
              <a:rPr lang="en-US" dirty="0">
                <a:solidFill>
                  <a:schemeClr val="accent6"/>
                </a:solidFill>
              </a:rPr>
              <a:t>}}</a:t>
            </a:r>
          </a:p>
          <a:p>
            <a:pPr algn="l"/>
            <a:endParaRPr lang="en-US" dirty="0">
              <a:solidFill>
                <a:schemeClr val="accent6"/>
              </a:solidFill>
            </a:endParaRPr>
          </a:p>
        </p:txBody>
      </p:sp>
      <p:sp>
        <p:nvSpPr>
          <p:cNvPr id="2" name="Rectangle 1">
            <a:extLst>
              <a:ext uri="{FF2B5EF4-FFF2-40B4-BE49-F238E27FC236}">
                <a16:creationId xmlns:a16="http://schemas.microsoft.com/office/drawing/2014/main" id="{D0A28A90-36BB-7FBF-8AE3-ED249E373C30}"/>
              </a:ext>
            </a:extLst>
          </p:cNvPr>
          <p:cNvSpPr/>
          <p:nvPr/>
        </p:nvSpPr>
        <p:spPr>
          <a:xfrm>
            <a:off x="502024" y="1412349"/>
            <a:ext cx="5486400" cy="41148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dirty="0">
                <a:solidFill>
                  <a:schemeClr val="accent6"/>
                </a:solidFill>
              </a:rPr>
              <a:t>{{pic:</a:t>
            </a:r>
            <a:r>
              <a:rPr lang="en-GB" dirty="0">
                <a:solidFill>
                  <a:schemeClr val="accent6"/>
                </a:solidFill>
              </a:rPr>
              <a:t>VHC--</a:t>
            </a:r>
            <a:r>
              <a:rPr lang="en-GB" dirty="0" err="1">
                <a:solidFill>
                  <a:schemeClr val="accent6"/>
                </a:solidFill>
              </a:rPr>
              <a:t>feature_usage_x_Clearscape_Queries_By_Date</a:t>
            </a:r>
            <a:r>
              <a:rPr lang="en-US" dirty="0">
                <a:solidFill>
                  <a:schemeClr val="accent6"/>
                </a:solidFill>
              </a:rPr>
              <a:t>.</a:t>
            </a:r>
            <a:r>
              <a:rPr lang="en-US" dirty="0" err="1">
                <a:solidFill>
                  <a:schemeClr val="accent6"/>
                </a:solidFill>
              </a:rPr>
              <a:t>png</a:t>
            </a:r>
            <a:r>
              <a:rPr lang="en-US" dirty="0">
                <a:solidFill>
                  <a:schemeClr val="accent6"/>
                </a:solidFill>
              </a:rPr>
              <a:t>}}</a:t>
            </a:r>
          </a:p>
          <a:p>
            <a:pPr algn="l"/>
            <a:endParaRPr lang="en-US" dirty="0">
              <a:solidFill>
                <a:schemeClr val="accent6"/>
              </a:solidFill>
            </a:endParaRPr>
          </a:p>
        </p:txBody>
      </p:sp>
      <p:sp>
        <p:nvSpPr>
          <p:cNvPr id="8" name="Rectangle 7">
            <a:extLst>
              <a:ext uri="{FF2B5EF4-FFF2-40B4-BE49-F238E27FC236}">
                <a16:creationId xmlns:a16="http://schemas.microsoft.com/office/drawing/2014/main" id="{1BB68654-AE05-4C55-6652-1952449A5752}"/>
              </a:ext>
            </a:extLst>
          </p:cNvPr>
          <p:cNvSpPr/>
          <p:nvPr/>
        </p:nvSpPr>
        <p:spPr>
          <a:xfrm>
            <a:off x="6203576" y="1412347"/>
            <a:ext cx="5486400" cy="41147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accent6"/>
              </a:solidFill>
            </a:endParaRPr>
          </a:p>
        </p:txBody>
      </p:sp>
      <p:sp>
        <p:nvSpPr>
          <p:cNvPr id="9" name="Rectangle 8">
            <a:extLst>
              <a:ext uri="{FF2B5EF4-FFF2-40B4-BE49-F238E27FC236}">
                <a16:creationId xmlns:a16="http://schemas.microsoft.com/office/drawing/2014/main" id="{81036FAD-38B2-3A79-5AE1-04B49D0B569F}"/>
              </a:ext>
            </a:extLst>
          </p:cNvPr>
          <p:cNvSpPr/>
          <p:nvPr/>
        </p:nvSpPr>
        <p:spPr>
          <a:xfrm>
            <a:off x="502023" y="1412348"/>
            <a:ext cx="5486400" cy="41147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accent6"/>
              </a:solidFill>
            </a:endParaRPr>
          </a:p>
        </p:txBody>
      </p:sp>
    </p:spTree>
    <p:custDataLst>
      <p:tags r:id="rId1"/>
    </p:custDataLst>
    <p:extLst>
      <p:ext uri="{BB962C8B-B14F-4D97-AF65-F5344CB8AC3E}">
        <p14:creationId xmlns:p14="http://schemas.microsoft.com/office/powerpoint/2010/main" val="495905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7">
            <a:extLst>
              <a:ext uri="{FF2B5EF4-FFF2-40B4-BE49-F238E27FC236}">
                <a16:creationId xmlns:a16="http://schemas.microsoft.com/office/drawing/2014/main" id="{AB0C5323-E3DE-4ABB-ABAA-512CA6EFDEEA}"/>
              </a:ext>
            </a:extLst>
          </p:cNvPr>
          <p:cNvGraphicFramePr>
            <a:graphicFrameLocks noGrp="1"/>
          </p:cNvGraphicFramePr>
          <p:nvPr>
            <p:ph sz="quarter" idx="16"/>
          </p:nvPr>
        </p:nvGraphicFramePr>
        <p:xfrm>
          <a:off x="1689905" y="1638434"/>
          <a:ext cx="8681011" cy="4676505"/>
        </p:xfrm>
        <a:graphic>
          <a:graphicData uri="http://schemas.openxmlformats.org/drawingml/2006/table">
            <a:tbl>
              <a:tblPr firstRow="1" bandRow="1">
                <a:tableStyleId>{9DCAF9ED-07DC-4A11-8D7F-57B35C25682E}</a:tableStyleId>
              </a:tblPr>
              <a:tblGrid>
                <a:gridCol w="4602409">
                  <a:extLst>
                    <a:ext uri="{9D8B030D-6E8A-4147-A177-3AD203B41FA5}">
                      <a16:colId xmlns:a16="http://schemas.microsoft.com/office/drawing/2014/main" val="3407009080"/>
                    </a:ext>
                  </a:extLst>
                </a:gridCol>
                <a:gridCol w="1536097">
                  <a:extLst>
                    <a:ext uri="{9D8B030D-6E8A-4147-A177-3AD203B41FA5}">
                      <a16:colId xmlns:a16="http://schemas.microsoft.com/office/drawing/2014/main" val="901635371"/>
                    </a:ext>
                  </a:extLst>
                </a:gridCol>
                <a:gridCol w="1306566">
                  <a:extLst>
                    <a:ext uri="{9D8B030D-6E8A-4147-A177-3AD203B41FA5}">
                      <a16:colId xmlns:a16="http://schemas.microsoft.com/office/drawing/2014/main" val="3955404107"/>
                    </a:ext>
                  </a:extLst>
                </a:gridCol>
                <a:gridCol w="1235939">
                  <a:extLst>
                    <a:ext uri="{9D8B030D-6E8A-4147-A177-3AD203B41FA5}">
                      <a16:colId xmlns:a16="http://schemas.microsoft.com/office/drawing/2014/main" val="956764035"/>
                    </a:ext>
                  </a:extLst>
                </a:gridCol>
              </a:tblGrid>
              <a:tr h="229359">
                <a:tc>
                  <a:txBody>
                    <a:bodyPr/>
                    <a:lstStyle/>
                    <a:p>
                      <a:pPr algn="l" fontAlgn="b">
                        <a:defRPr sz="1000">
                          <a:solidFill>
                            <a:srgbClr val="FFFFFF"/>
                          </a:solidFill>
                        </a:defRPr>
                      </a:pPr>
                      <a:r>
                        <a:rPr sz="1000" dirty="0" err="1">
                          <a:latin typeface="+mn-lt"/>
                        </a:rPr>
                        <a:t>DataBaseName</a:t>
                      </a:r>
                      <a:endParaRPr lang="en-US" sz="1000" b="0" i="0" u="none" strike="noStrike" baseline="0" dirty="0">
                        <a:solidFill>
                          <a:srgbClr val="FFFFFF"/>
                        </a:solidFill>
                        <a:effectLst/>
                        <a:latin typeface="+mn-lt"/>
                      </a:endParaRPr>
                    </a:p>
                  </a:txBody>
                  <a:tcPr marL="90000" marR="6921" marT="6921"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1000">
                          <a:solidFill>
                            <a:srgbClr val="FFFFFF"/>
                          </a:solidFill>
                        </a:defRPr>
                      </a:pPr>
                      <a:r>
                        <a:rPr lang="en-US" sz="1000">
                          <a:latin typeface="+mn-lt"/>
                        </a:rPr>
                        <a:t>Used Space (GB)</a:t>
                      </a:r>
                      <a:endParaRPr lang="en-US" sz="1000" b="0" i="0" u="none" strike="noStrike" baseline="0" dirty="0">
                        <a:solidFill>
                          <a:srgbClr val="FFFFFF"/>
                        </a:solidFill>
                        <a:effectLst/>
                        <a:latin typeface="+mn-lt"/>
                      </a:endParaRPr>
                    </a:p>
                  </a:txBody>
                  <a:tcPr marL="90000" marR="6921" marT="6921"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1000">
                          <a:solidFill>
                            <a:srgbClr val="FFFFFF"/>
                          </a:solidFill>
                        </a:defRPr>
                      </a:pPr>
                      <a:r>
                        <a:rPr lang="en-US" sz="1000" b="0" i="0" u="none" strike="noStrike" baseline="0" dirty="0">
                          <a:solidFill>
                            <a:srgbClr val="FFFFFF"/>
                          </a:solidFill>
                          <a:effectLst/>
                          <a:latin typeface="+mn-lt"/>
                        </a:rPr>
                        <a:t>Max Space (GB)</a:t>
                      </a:r>
                    </a:p>
                  </a:txBody>
                  <a:tcPr marL="90000" marR="6921" marT="6921"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1000">
                          <a:solidFill>
                            <a:srgbClr val="FFFFFF"/>
                          </a:solidFill>
                        </a:defRPr>
                      </a:pPr>
                      <a:r>
                        <a:rPr lang="en-US" sz="1000" b="0" i="0" u="none" strike="noStrike" baseline="0" dirty="0">
                          <a:solidFill>
                            <a:srgbClr val="FFFFFF"/>
                          </a:solidFill>
                          <a:effectLst/>
                          <a:latin typeface="+mn-lt"/>
                        </a:rPr>
                        <a:t>Fill %</a:t>
                      </a:r>
                    </a:p>
                  </a:txBody>
                  <a:tcPr marL="90000" marR="6921" marT="6921"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659122507"/>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r>
                        <a:rPr kumimoji="0" lang="en-US" sz="1000" b="0" i="0" u="none" strike="noStrike" kern="1200" cap="none" spc="0" normalizeH="0" baseline="0" noProof="0" dirty="0">
                          <a:ln>
                            <a:noFill/>
                          </a:ln>
                          <a:solidFill>
                            <a:schemeClr val="tx1">
                              <a:lumMod val="75000"/>
                            </a:schemeClr>
                          </a:solidFill>
                          <a:effectLst/>
                          <a:uLnTx/>
                          <a:uFillTx/>
                          <a:latin typeface="+mn-lt"/>
                          <a:ea typeface="+mn-ea"/>
                          <a:cs typeface="+mn-cs"/>
                        </a:rPr>
                        <a:t>{{</a:t>
                      </a:r>
                      <a:r>
                        <a:rPr kumimoji="0" lang="en-US" sz="1000" b="0" i="0" u="none" strike="noStrike" kern="1200" cap="none" spc="0" normalizeH="0" baseline="0" noProof="0" dirty="0" err="1">
                          <a:ln>
                            <a:noFill/>
                          </a:ln>
                          <a:solidFill>
                            <a:schemeClr val="tx1">
                              <a:lumMod val="75000"/>
                            </a:schemeClr>
                          </a:solidFill>
                          <a:effectLst/>
                          <a:uLnTx/>
                          <a:uFillTx/>
                          <a:latin typeface="+mn-lt"/>
                          <a:ea typeface="+mn-ea"/>
                          <a:cs typeface="+mn-cs"/>
                        </a:rPr>
                        <a:t>col:vhc</a:t>
                      </a:r>
                      <a:r>
                        <a:rPr kumimoji="0" lang="en-US" sz="1000" b="0" i="0" u="none" strike="noStrike" kern="1200" cap="none" spc="0" normalizeH="0" baseline="0" noProof="0" dirty="0">
                          <a:ln>
                            <a:noFill/>
                          </a:ln>
                          <a:solidFill>
                            <a:schemeClr val="tx1">
                              <a:lumMod val="75000"/>
                            </a:schemeClr>
                          </a:solidFill>
                          <a:effectLst/>
                          <a:uLnTx/>
                          <a:uFillTx/>
                          <a:latin typeface="+mn-lt"/>
                          <a:ea typeface="+mn-ea"/>
                          <a:cs typeface="+mn-cs"/>
                        </a:rPr>
                        <a:t>--</a:t>
                      </a:r>
                      <a:r>
                        <a:rPr kumimoji="0" lang="en-US" sz="1000" b="0" i="0" u="none" strike="noStrike" kern="1200" cap="none" spc="0" normalizeH="0" baseline="0" noProof="0" dirty="0" err="1">
                          <a:ln>
                            <a:noFill/>
                          </a:ln>
                          <a:solidFill>
                            <a:schemeClr val="tx1">
                              <a:lumMod val="75000"/>
                            </a:schemeClr>
                          </a:solidFill>
                          <a:effectLst/>
                          <a:uLnTx/>
                          <a:uFillTx/>
                          <a:latin typeface="+mn-lt"/>
                          <a:ea typeface="+mn-ea"/>
                          <a:cs typeface="+mn-cs"/>
                        </a:rPr>
                        <a:t>diskspace_x_database.csv</a:t>
                      </a:r>
                      <a:r>
                        <a:rPr kumimoji="0" lang="en-US" sz="1000" b="0" i="0" u="none" strike="noStrike" kern="1200" cap="none" spc="0" normalizeH="0" baseline="0" noProof="0" dirty="0">
                          <a:ln>
                            <a:noFill/>
                          </a:ln>
                          <a:solidFill>
                            <a:schemeClr val="tx1">
                              <a:lumMod val="75000"/>
                            </a:schemeClr>
                          </a:solidFill>
                          <a:effectLst/>
                          <a:uLnTx/>
                          <a:uFillTx/>
                          <a:latin typeface="+mn-lt"/>
                          <a:ea typeface="+mn-ea"/>
                          <a:cs typeface="+mn-cs"/>
                        </a:rPr>
                        <a:t>[1]}}</a:t>
                      </a: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r>
                        <a:rPr kumimoji="0" lang="en-US" sz="1000" b="0" i="0" u="none" strike="noStrike" kern="1200" cap="none" spc="0" normalizeH="0" baseline="0" noProof="0" dirty="0">
                          <a:ln>
                            <a:noFill/>
                          </a:ln>
                          <a:solidFill>
                            <a:schemeClr val="tx1">
                              <a:lumMod val="75000"/>
                            </a:schemeClr>
                          </a:solidFill>
                          <a:effectLst/>
                          <a:uLnTx/>
                          <a:uFillTx/>
                          <a:latin typeface="+mn-lt"/>
                          <a:ea typeface="+mn-ea"/>
                          <a:cs typeface="+mn-cs"/>
                        </a:rPr>
                        <a:t>{{</a:t>
                      </a:r>
                      <a:r>
                        <a:rPr kumimoji="0" lang="en-US" sz="1000" b="0" i="0" u="none" strike="noStrike" kern="1200" cap="none" spc="0" normalizeH="0" baseline="0" noProof="0" dirty="0" err="1">
                          <a:ln>
                            <a:noFill/>
                          </a:ln>
                          <a:solidFill>
                            <a:schemeClr val="tx1">
                              <a:lumMod val="75000"/>
                            </a:schemeClr>
                          </a:solidFill>
                          <a:effectLst/>
                          <a:uLnTx/>
                          <a:uFillTx/>
                          <a:latin typeface="+mn-lt"/>
                          <a:ea typeface="+mn-ea"/>
                          <a:cs typeface="+mn-cs"/>
                        </a:rPr>
                        <a:t>col:vhc</a:t>
                      </a:r>
                      <a:r>
                        <a:rPr kumimoji="0" lang="en-US" sz="1000" b="0" i="0" u="none" strike="noStrike" kern="1200" cap="none" spc="0" normalizeH="0" baseline="0" noProof="0" dirty="0">
                          <a:ln>
                            <a:noFill/>
                          </a:ln>
                          <a:solidFill>
                            <a:schemeClr val="tx1">
                              <a:lumMod val="75000"/>
                            </a:schemeClr>
                          </a:solidFill>
                          <a:effectLst/>
                          <a:uLnTx/>
                          <a:uFillTx/>
                          <a:latin typeface="+mn-lt"/>
                          <a:ea typeface="+mn-ea"/>
                          <a:cs typeface="+mn-cs"/>
                        </a:rPr>
                        <a:t>--</a:t>
                      </a:r>
                      <a:r>
                        <a:rPr kumimoji="0" lang="en-US" sz="1000" b="0" i="0" u="none" strike="noStrike" kern="1200" cap="none" spc="0" normalizeH="0" baseline="0" noProof="0" dirty="0" err="1">
                          <a:ln>
                            <a:noFill/>
                          </a:ln>
                          <a:solidFill>
                            <a:schemeClr val="tx1">
                              <a:lumMod val="75000"/>
                            </a:schemeClr>
                          </a:solidFill>
                          <a:effectLst/>
                          <a:uLnTx/>
                          <a:uFillTx/>
                          <a:latin typeface="+mn-lt"/>
                          <a:ea typeface="+mn-ea"/>
                          <a:cs typeface="+mn-cs"/>
                        </a:rPr>
                        <a:t>diskspace_x_database.csv</a:t>
                      </a:r>
                      <a:r>
                        <a:rPr kumimoji="0" lang="en-US" sz="1000" b="0" i="0" u="none" strike="noStrike" kern="1200" cap="none" spc="0" normalizeH="0" baseline="0" noProof="0" dirty="0">
                          <a:ln>
                            <a:noFill/>
                          </a:ln>
                          <a:solidFill>
                            <a:schemeClr val="tx1">
                              <a:lumMod val="75000"/>
                            </a:schemeClr>
                          </a:solidFill>
                          <a:effectLst/>
                          <a:uLnTx/>
                          <a:uFillTx/>
                          <a:latin typeface="+mn-lt"/>
                          <a:ea typeface="+mn-ea"/>
                          <a:cs typeface="+mn-cs"/>
                        </a:rPr>
                        <a:t>[2]}}</a:t>
                      </a: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r>
                        <a:rPr kumimoji="0" lang="en-US" sz="1000" b="0" i="0" u="none" strike="noStrike" kern="1200" cap="none" spc="0" normalizeH="0" baseline="0" noProof="0" dirty="0">
                          <a:ln>
                            <a:noFill/>
                          </a:ln>
                          <a:solidFill>
                            <a:schemeClr val="tx1">
                              <a:lumMod val="75000"/>
                            </a:schemeClr>
                          </a:solidFill>
                          <a:effectLst/>
                          <a:uLnTx/>
                          <a:uFillTx/>
                          <a:latin typeface="+mn-lt"/>
                          <a:ea typeface="+mn-ea"/>
                          <a:cs typeface="+mn-cs"/>
                        </a:rPr>
                        <a:t>{{</a:t>
                      </a:r>
                      <a:r>
                        <a:rPr kumimoji="0" lang="en-US" sz="1000" b="0" i="0" u="none" strike="noStrike" kern="1200" cap="none" spc="0" normalizeH="0" baseline="0" noProof="0" dirty="0" err="1">
                          <a:ln>
                            <a:noFill/>
                          </a:ln>
                          <a:solidFill>
                            <a:schemeClr val="tx1">
                              <a:lumMod val="75000"/>
                            </a:schemeClr>
                          </a:solidFill>
                          <a:effectLst/>
                          <a:uLnTx/>
                          <a:uFillTx/>
                          <a:latin typeface="+mn-lt"/>
                          <a:ea typeface="+mn-ea"/>
                          <a:cs typeface="+mn-cs"/>
                        </a:rPr>
                        <a:t>col:vhc</a:t>
                      </a:r>
                      <a:r>
                        <a:rPr kumimoji="0" lang="en-US" sz="1000" b="0" i="0" u="none" strike="noStrike" kern="1200" cap="none" spc="0" normalizeH="0" baseline="0" noProof="0" dirty="0">
                          <a:ln>
                            <a:noFill/>
                          </a:ln>
                          <a:solidFill>
                            <a:schemeClr val="tx1">
                              <a:lumMod val="75000"/>
                            </a:schemeClr>
                          </a:solidFill>
                          <a:effectLst/>
                          <a:uLnTx/>
                          <a:uFillTx/>
                          <a:latin typeface="+mn-lt"/>
                          <a:ea typeface="+mn-ea"/>
                          <a:cs typeface="+mn-cs"/>
                        </a:rPr>
                        <a:t>--</a:t>
                      </a:r>
                      <a:r>
                        <a:rPr kumimoji="0" lang="en-US" sz="1000" b="0" i="0" u="none" strike="noStrike" kern="1200" cap="none" spc="0" normalizeH="0" baseline="0" noProof="0" dirty="0" err="1">
                          <a:ln>
                            <a:noFill/>
                          </a:ln>
                          <a:solidFill>
                            <a:schemeClr val="tx1">
                              <a:lumMod val="75000"/>
                            </a:schemeClr>
                          </a:solidFill>
                          <a:effectLst/>
                          <a:uLnTx/>
                          <a:uFillTx/>
                          <a:latin typeface="+mn-lt"/>
                          <a:ea typeface="+mn-ea"/>
                          <a:cs typeface="+mn-cs"/>
                        </a:rPr>
                        <a:t>diskspace_x_database.csv</a:t>
                      </a:r>
                      <a:r>
                        <a:rPr kumimoji="0" lang="en-US" sz="1000" b="0" i="0" u="none" strike="noStrike" kern="1200" cap="none" spc="0" normalizeH="0" baseline="0" noProof="0" dirty="0">
                          <a:ln>
                            <a:noFill/>
                          </a:ln>
                          <a:solidFill>
                            <a:schemeClr val="tx1">
                              <a:lumMod val="75000"/>
                            </a:schemeClr>
                          </a:solidFill>
                          <a:effectLst/>
                          <a:uLnTx/>
                          <a:uFillTx/>
                          <a:latin typeface="+mn-lt"/>
                          <a:ea typeface="+mn-ea"/>
                          <a:cs typeface="+mn-cs"/>
                        </a:rPr>
                        <a:t>[3]}}</a:t>
                      </a: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r>
                        <a:rPr kumimoji="0" lang="en-US" sz="1000" b="0" i="0" u="none" strike="noStrike" kern="1200" cap="none" spc="0" normalizeH="0" baseline="0" noProof="0" dirty="0">
                          <a:ln>
                            <a:noFill/>
                          </a:ln>
                          <a:solidFill>
                            <a:schemeClr val="tx1">
                              <a:lumMod val="75000"/>
                            </a:schemeClr>
                          </a:solidFill>
                          <a:effectLst/>
                          <a:uLnTx/>
                          <a:uFillTx/>
                          <a:latin typeface="+mn-lt"/>
                          <a:ea typeface="+mn-ea"/>
                          <a:cs typeface="+mn-cs"/>
                        </a:rPr>
                        <a:t>{{</a:t>
                      </a:r>
                      <a:r>
                        <a:rPr kumimoji="0" lang="en-US" sz="1000" b="0" i="0" u="none" strike="noStrike" kern="1200" cap="none" spc="0" normalizeH="0" baseline="0" noProof="0" dirty="0" err="1">
                          <a:ln>
                            <a:noFill/>
                          </a:ln>
                          <a:solidFill>
                            <a:schemeClr val="tx1">
                              <a:lumMod val="75000"/>
                            </a:schemeClr>
                          </a:solidFill>
                          <a:effectLst/>
                          <a:uLnTx/>
                          <a:uFillTx/>
                          <a:latin typeface="+mn-lt"/>
                          <a:ea typeface="+mn-ea"/>
                          <a:cs typeface="+mn-cs"/>
                        </a:rPr>
                        <a:t>col:vhc</a:t>
                      </a:r>
                      <a:r>
                        <a:rPr kumimoji="0" lang="en-US" sz="1000" b="0" i="0" u="none" strike="noStrike" kern="1200" cap="none" spc="0" normalizeH="0" baseline="0" noProof="0" dirty="0">
                          <a:ln>
                            <a:noFill/>
                          </a:ln>
                          <a:solidFill>
                            <a:schemeClr val="tx1">
                              <a:lumMod val="75000"/>
                            </a:schemeClr>
                          </a:solidFill>
                          <a:effectLst/>
                          <a:uLnTx/>
                          <a:uFillTx/>
                          <a:latin typeface="+mn-lt"/>
                          <a:ea typeface="+mn-ea"/>
                          <a:cs typeface="+mn-cs"/>
                        </a:rPr>
                        <a:t>--</a:t>
                      </a:r>
                      <a:r>
                        <a:rPr kumimoji="0" lang="en-US" sz="1000" b="0" i="0" u="none" strike="noStrike" kern="1200" cap="none" spc="0" normalizeH="0" baseline="0" noProof="0" dirty="0" err="1">
                          <a:ln>
                            <a:noFill/>
                          </a:ln>
                          <a:solidFill>
                            <a:schemeClr val="tx1">
                              <a:lumMod val="75000"/>
                            </a:schemeClr>
                          </a:solidFill>
                          <a:effectLst/>
                          <a:uLnTx/>
                          <a:uFillTx/>
                          <a:latin typeface="+mn-lt"/>
                          <a:ea typeface="+mn-ea"/>
                          <a:cs typeface="+mn-cs"/>
                        </a:rPr>
                        <a:t>diskspace_x_database.csv</a:t>
                      </a:r>
                      <a:r>
                        <a:rPr kumimoji="0" lang="en-US" sz="1000" b="0" i="0" u="none" strike="noStrike" kern="1200" cap="none" spc="0" normalizeH="0" baseline="0" noProof="0" dirty="0">
                          <a:ln>
                            <a:noFill/>
                          </a:ln>
                          <a:solidFill>
                            <a:schemeClr val="tx1">
                              <a:lumMod val="75000"/>
                            </a:schemeClr>
                          </a:solidFill>
                          <a:effectLst/>
                          <a:uLnTx/>
                          <a:uFillTx/>
                          <a:latin typeface="+mn-lt"/>
                          <a:ea typeface="+mn-ea"/>
                          <a:cs typeface="+mn-cs"/>
                        </a:rPr>
                        <a:t>[4]}}</a:t>
                      </a: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660315964"/>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52687172"/>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866124561"/>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205046555"/>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71183152"/>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66486395"/>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106913306"/>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06869887"/>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298219854"/>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644180518"/>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857361151"/>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52555211"/>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382895666"/>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839496810"/>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573005351"/>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068236909"/>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715021844"/>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967287892"/>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918765304"/>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866094262"/>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750015514"/>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131896088"/>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77311610"/>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603128404"/>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243365104"/>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028382698"/>
                  </a:ext>
                </a:extLst>
              </a:tr>
            </a:tbl>
          </a:graphicData>
        </a:graphic>
      </p:graphicFrame>
      <p:sp>
        <p:nvSpPr>
          <p:cNvPr id="3" name="Title 2">
            <a:extLst>
              <a:ext uri="{FF2B5EF4-FFF2-40B4-BE49-F238E27FC236}">
                <a16:creationId xmlns:a16="http://schemas.microsoft.com/office/drawing/2014/main" id="{6D62432E-5C47-4DD4-BF04-82EFDA24536E}"/>
              </a:ext>
            </a:extLst>
          </p:cNvPr>
          <p:cNvSpPr>
            <a:spLocks noGrp="1"/>
          </p:cNvSpPr>
          <p:nvPr>
            <p:ph type="title"/>
          </p:nvPr>
        </p:nvSpPr>
        <p:spPr>
          <a:xfrm>
            <a:off x="575310" y="395492"/>
            <a:ext cx="11041380" cy="813548"/>
          </a:xfrm>
        </p:spPr>
        <p:txBody>
          <a:bodyPr/>
          <a:lstStyle/>
          <a:p>
            <a:r>
              <a:rPr lang="en-US" dirty="0"/>
              <a:t>Disk Consumption: Top 25 Largest Databases</a:t>
            </a:r>
          </a:p>
        </p:txBody>
      </p:sp>
    </p:spTree>
    <p:custDataLst>
      <p:tags r:id="rId1"/>
    </p:custDataLst>
    <p:extLst>
      <p:ext uri="{BB962C8B-B14F-4D97-AF65-F5344CB8AC3E}">
        <p14:creationId xmlns:p14="http://schemas.microsoft.com/office/powerpoint/2010/main" val="1119343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hidden="1">
            <a:extLst>
              <a:ext uri="{FF2B5EF4-FFF2-40B4-BE49-F238E27FC236}">
                <a16:creationId xmlns:a16="http://schemas.microsoft.com/office/drawing/2014/main" id="{A3CA841E-F92F-164E-BBA7-315A5D82219B}"/>
              </a:ext>
            </a:extLst>
          </p:cNvPr>
          <p:cNvGrpSpPr/>
          <p:nvPr/>
        </p:nvGrpSpPr>
        <p:grpSpPr>
          <a:xfrm>
            <a:off x="-452404" y="2080058"/>
            <a:ext cx="13152404" cy="3213217"/>
            <a:chOff x="-344790" y="1757606"/>
            <a:chExt cx="17279004" cy="4221372"/>
          </a:xfrm>
        </p:grpSpPr>
        <p:sp>
          <p:nvSpPr>
            <p:cNvPr id="73" name="Oval 72">
              <a:extLst>
                <a:ext uri="{FF2B5EF4-FFF2-40B4-BE49-F238E27FC236}">
                  <a16:creationId xmlns:a16="http://schemas.microsoft.com/office/drawing/2014/main" id="{C02C4D32-A404-5E47-9294-A5A8EE693AC2}"/>
                </a:ext>
              </a:extLst>
            </p:cNvPr>
            <p:cNvSpPr/>
            <p:nvPr/>
          </p:nvSpPr>
          <p:spPr>
            <a:xfrm>
              <a:off x="-344790" y="1757606"/>
              <a:ext cx="4221372" cy="4221372"/>
            </a:xfrm>
            <a:prstGeom prst="ellipse">
              <a:avLst/>
            </a:prstGeom>
            <a:noFill/>
            <a:ln w="38100" cap="rnd">
              <a:solidFill>
                <a:schemeClr val="tx2">
                  <a:lumMod val="20000"/>
                  <a:lumOff val="8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sp>
          <p:nvSpPr>
            <p:cNvPr id="75" name="Oval 74">
              <a:extLst>
                <a:ext uri="{FF2B5EF4-FFF2-40B4-BE49-F238E27FC236}">
                  <a16:creationId xmlns:a16="http://schemas.microsoft.com/office/drawing/2014/main" id="{2594D12F-39F9-2644-9D74-1A45CA7C27B4}"/>
                </a:ext>
              </a:extLst>
            </p:cNvPr>
            <p:cNvSpPr/>
            <p:nvPr/>
          </p:nvSpPr>
          <p:spPr>
            <a:xfrm>
              <a:off x="2919618" y="1757606"/>
              <a:ext cx="4221372" cy="4221372"/>
            </a:xfrm>
            <a:prstGeom prst="ellipse">
              <a:avLst/>
            </a:prstGeom>
            <a:noFill/>
            <a:ln w="38100" cap="rnd">
              <a:solidFill>
                <a:schemeClr val="tx2">
                  <a:lumMod val="20000"/>
                  <a:lumOff val="8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sp>
          <p:nvSpPr>
            <p:cNvPr id="76" name="Oval 75">
              <a:extLst>
                <a:ext uri="{FF2B5EF4-FFF2-40B4-BE49-F238E27FC236}">
                  <a16:creationId xmlns:a16="http://schemas.microsoft.com/office/drawing/2014/main" id="{DDA3E33E-6000-F54A-ACE4-9F65D6D0B7E9}"/>
                </a:ext>
              </a:extLst>
            </p:cNvPr>
            <p:cNvSpPr/>
            <p:nvPr/>
          </p:nvSpPr>
          <p:spPr>
            <a:xfrm>
              <a:off x="6184026" y="1757606"/>
              <a:ext cx="4221372" cy="4221372"/>
            </a:xfrm>
            <a:prstGeom prst="ellipse">
              <a:avLst/>
            </a:prstGeom>
            <a:noFill/>
            <a:ln w="38100" cap="rnd">
              <a:solidFill>
                <a:schemeClr val="tx2">
                  <a:lumMod val="20000"/>
                  <a:lumOff val="8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sp>
          <p:nvSpPr>
            <p:cNvPr id="77" name="Oval 76">
              <a:extLst>
                <a:ext uri="{FF2B5EF4-FFF2-40B4-BE49-F238E27FC236}">
                  <a16:creationId xmlns:a16="http://schemas.microsoft.com/office/drawing/2014/main" id="{91C63FB2-2569-9549-B062-0DADF0208C2A}"/>
                </a:ext>
              </a:extLst>
            </p:cNvPr>
            <p:cNvSpPr/>
            <p:nvPr/>
          </p:nvSpPr>
          <p:spPr>
            <a:xfrm>
              <a:off x="9448434" y="1757606"/>
              <a:ext cx="4221372" cy="4221372"/>
            </a:xfrm>
            <a:prstGeom prst="ellipse">
              <a:avLst/>
            </a:prstGeom>
            <a:noFill/>
            <a:ln w="38100" cap="rnd">
              <a:solidFill>
                <a:schemeClr val="tx2">
                  <a:lumMod val="20000"/>
                  <a:lumOff val="8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sp>
          <p:nvSpPr>
            <p:cNvPr id="78" name="Oval 77">
              <a:extLst>
                <a:ext uri="{FF2B5EF4-FFF2-40B4-BE49-F238E27FC236}">
                  <a16:creationId xmlns:a16="http://schemas.microsoft.com/office/drawing/2014/main" id="{C041A121-E352-6940-90B1-295D362CDEE4}"/>
                </a:ext>
              </a:extLst>
            </p:cNvPr>
            <p:cNvSpPr/>
            <p:nvPr/>
          </p:nvSpPr>
          <p:spPr>
            <a:xfrm>
              <a:off x="12712842" y="1757606"/>
              <a:ext cx="4221372" cy="4221372"/>
            </a:xfrm>
            <a:prstGeom prst="ellipse">
              <a:avLst/>
            </a:prstGeom>
            <a:noFill/>
            <a:ln w="38100" cap="rnd">
              <a:solidFill>
                <a:schemeClr val="tx2">
                  <a:lumMod val="20000"/>
                  <a:lumOff val="8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grpSp>
      <p:sp>
        <p:nvSpPr>
          <p:cNvPr id="22" name="TextBox 21">
            <a:extLst>
              <a:ext uri="{FF2B5EF4-FFF2-40B4-BE49-F238E27FC236}">
                <a16:creationId xmlns:a16="http://schemas.microsoft.com/office/drawing/2014/main" id="{CD7F251C-9236-D244-9348-A66B0EB0705D}"/>
              </a:ext>
            </a:extLst>
          </p:cNvPr>
          <p:cNvSpPr txBox="1"/>
          <p:nvPr/>
        </p:nvSpPr>
        <p:spPr>
          <a:xfrm>
            <a:off x="2286000" y="1834963"/>
            <a:ext cx="3896491" cy="400110"/>
          </a:xfrm>
          <a:prstGeom prst="rect">
            <a:avLst/>
          </a:prstGeom>
          <a:noFill/>
        </p:spPr>
        <p:txBody>
          <a:bodyPr wrap="square" rtlCol="0">
            <a:spAutoFit/>
          </a:bodyPr>
          <a:lstStyle/>
          <a:p>
            <a:pPr marL="0" marR="0" lvl="0" indent="0" algn="l" defTabSz="914400" rtl="0" eaLnBrk="1" fontAlgn="auto" latinLnBrk="0" hangingPunct="1">
              <a:spcBef>
                <a:spcPts val="0"/>
              </a:spcBef>
              <a:spcAft>
                <a:spcPts val="300"/>
              </a:spcAft>
              <a:buClrTx/>
              <a:buSzTx/>
              <a:buFontTx/>
              <a:buNone/>
              <a:tabLst/>
              <a:defRPr/>
            </a:pPr>
            <a:r>
              <a:rPr kumimoji="0" lang="en-GB" sz="2000" b="1" i="0" u="none" strike="noStrike" kern="1200" cap="none" spc="0" normalizeH="0" baseline="0" noProof="0" dirty="0">
                <a:ln>
                  <a:noFill/>
                </a:ln>
                <a:solidFill>
                  <a:schemeClr val="tx1">
                    <a:lumMod val="75000"/>
                  </a:schemeClr>
                </a:solidFill>
                <a:effectLst/>
                <a:uLnTx/>
                <a:uFillTx/>
                <a:latin typeface="Arial" pitchFamily="34" charset="0"/>
                <a:ea typeface="+mn-ea"/>
                <a:cs typeface="Arial" pitchFamily="34" charset="0"/>
              </a:rPr>
              <a:t>Primary Indexes</a:t>
            </a:r>
          </a:p>
        </p:txBody>
      </p:sp>
      <p:sp>
        <p:nvSpPr>
          <p:cNvPr id="30" name="TextBox 29">
            <a:extLst>
              <a:ext uri="{FF2B5EF4-FFF2-40B4-BE49-F238E27FC236}">
                <a16:creationId xmlns:a16="http://schemas.microsoft.com/office/drawing/2014/main" id="{82C7CA1A-3A1F-C340-A4B9-9E9731C0C2FF}"/>
              </a:ext>
            </a:extLst>
          </p:cNvPr>
          <p:cNvSpPr txBox="1"/>
          <p:nvPr/>
        </p:nvSpPr>
        <p:spPr>
          <a:xfrm>
            <a:off x="2286000" y="2794905"/>
            <a:ext cx="3496382" cy="400110"/>
          </a:xfrm>
          <a:prstGeom prst="rect">
            <a:avLst/>
          </a:prstGeom>
          <a:noFill/>
        </p:spPr>
        <p:txBody>
          <a:bodyPr wrap="square" rtlCol="0">
            <a:spAutoFit/>
          </a:bodyPr>
          <a:lstStyle/>
          <a:p>
            <a:pPr marL="0" marR="0" lvl="0" indent="0" algn="l" defTabSz="914400" rtl="0" eaLnBrk="1" fontAlgn="auto" latinLnBrk="0" hangingPunct="1">
              <a:spcBef>
                <a:spcPts val="0"/>
              </a:spcBef>
              <a:spcAft>
                <a:spcPts val="300"/>
              </a:spcAft>
              <a:buClrTx/>
              <a:buSzTx/>
              <a:buFontTx/>
              <a:buNone/>
              <a:tabLst/>
              <a:defRPr/>
            </a:pPr>
            <a:r>
              <a:rPr kumimoji="0" lang="en-GB" sz="2000" b="1" i="0" u="none" strike="noStrike" kern="1200" cap="none" spc="0" normalizeH="0" baseline="0" noProof="0" dirty="0">
                <a:ln>
                  <a:noFill/>
                </a:ln>
                <a:solidFill>
                  <a:schemeClr val="tx1">
                    <a:lumMod val="75000"/>
                  </a:schemeClr>
                </a:solidFill>
                <a:effectLst/>
                <a:uLnTx/>
                <a:uFillTx/>
                <a:latin typeface="Arial" pitchFamily="34" charset="0"/>
                <a:ea typeface="+mn-ea"/>
                <a:cs typeface="Arial" pitchFamily="34" charset="0"/>
              </a:rPr>
              <a:t>Table Structures</a:t>
            </a:r>
            <a:endParaRPr lang="en-PH" sz="1400" dirty="0">
              <a:solidFill>
                <a:schemeClr val="tx1">
                  <a:lumMod val="75000"/>
                </a:schemeClr>
              </a:solidFill>
              <a:latin typeface="Arial"/>
            </a:endParaRPr>
          </a:p>
        </p:txBody>
      </p:sp>
      <p:sp>
        <p:nvSpPr>
          <p:cNvPr id="31" name="TextBox 30">
            <a:extLst>
              <a:ext uri="{FF2B5EF4-FFF2-40B4-BE49-F238E27FC236}">
                <a16:creationId xmlns:a16="http://schemas.microsoft.com/office/drawing/2014/main" id="{DF35D18D-5E3A-AA4F-9C45-49D4FF1768BB}"/>
              </a:ext>
            </a:extLst>
          </p:cNvPr>
          <p:cNvSpPr txBox="1"/>
          <p:nvPr/>
        </p:nvSpPr>
        <p:spPr>
          <a:xfrm>
            <a:off x="2286000" y="4474406"/>
            <a:ext cx="5042776" cy="400110"/>
          </a:xfrm>
          <a:prstGeom prst="rect">
            <a:avLst/>
          </a:prstGeom>
          <a:noFill/>
        </p:spPr>
        <p:txBody>
          <a:bodyPr wrap="square" rtlCol="0">
            <a:spAutoFit/>
          </a:bodyPr>
          <a:lstStyle/>
          <a:p>
            <a:pPr marL="0" marR="0" lvl="0" indent="0" algn="l" defTabSz="914400" rtl="0" eaLnBrk="1" fontAlgn="auto" latinLnBrk="0" hangingPunct="1">
              <a:spcBef>
                <a:spcPts val="0"/>
              </a:spcBef>
              <a:spcAft>
                <a:spcPts val="300"/>
              </a:spcAft>
              <a:buClrTx/>
              <a:buSzTx/>
              <a:buFontTx/>
              <a:buNone/>
              <a:tabLst/>
              <a:defRPr/>
            </a:pPr>
            <a:r>
              <a:rPr kumimoji="0" lang="en-GB" sz="2000" b="1" i="0" u="none" strike="noStrike" kern="1200" cap="none" spc="0" normalizeH="0" baseline="0" noProof="0" dirty="0">
                <a:ln>
                  <a:noFill/>
                </a:ln>
                <a:solidFill>
                  <a:schemeClr val="tx1">
                    <a:lumMod val="75000"/>
                  </a:schemeClr>
                </a:solidFill>
                <a:effectLst/>
                <a:uLnTx/>
                <a:uFillTx/>
                <a:latin typeface="Arial" pitchFamily="34" charset="0"/>
                <a:ea typeface="+mn-ea"/>
                <a:cs typeface="Arial" pitchFamily="34" charset="0"/>
              </a:rPr>
              <a:t>Column Constraints</a:t>
            </a:r>
          </a:p>
        </p:txBody>
      </p:sp>
      <p:sp>
        <p:nvSpPr>
          <p:cNvPr id="34" name="Rectangle 33">
            <a:extLst>
              <a:ext uri="{FF2B5EF4-FFF2-40B4-BE49-F238E27FC236}">
                <a16:creationId xmlns:a16="http://schemas.microsoft.com/office/drawing/2014/main" id="{B4E0F462-9613-9741-BD5C-F347A2A3034C}"/>
              </a:ext>
            </a:extLst>
          </p:cNvPr>
          <p:cNvSpPr/>
          <p:nvPr/>
        </p:nvSpPr>
        <p:spPr>
          <a:xfrm>
            <a:off x="2286000" y="4818667"/>
            <a:ext cx="5954213" cy="815608"/>
          </a:xfrm>
          <a:prstGeom prst="rect">
            <a:avLst/>
          </a:prstGeom>
        </p:spPr>
        <p:txBody>
          <a:bodyPr wrap="square">
            <a:spAutoFit/>
          </a:bodyPr>
          <a:lstStyle/>
          <a:p>
            <a:pPr marL="171450" lvl="0" indent="-171450">
              <a:spcAft>
                <a:spcPts val="300"/>
              </a:spcAft>
              <a:buFont typeface="Arial" panose="020B0604020202020204" pitchFamily="34" charset="0"/>
              <a:buChar char="•"/>
              <a:defRPr sz="1200">
                <a:solidFill>
                  <a:srgbClr val="6B767D"/>
                </a:solidFill>
                <a:latin typeface="Arial"/>
              </a:defRPr>
            </a:pPr>
            <a:r>
              <a:rPr lang="en-PH" sz="1400" dirty="0">
                <a:solidFill>
                  <a:schemeClr val="tx1">
                    <a:lumMod val="75000"/>
                  </a:schemeClr>
                </a:solidFill>
                <a:latin typeface="Arial"/>
              </a:rPr>
              <a:t>{{</a:t>
            </a:r>
            <a:r>
              <a:rPr lang="en-PH" sz="1400" dirty="0" err="1">
                <a:solidFill>
                  <a:schemeClr val="tx1">
                    <a:lumMod val="75000"/>
                  </a:schemeClr>
                </a:solidFill>
                <a:latin typeface="Arial"/>
              </a:rPr>
              <a:t>val:vhc</a:t>
            </a:r>
            <a:r>
              <a:rPr lang="en-PH" sz="1400" dirty="0">
                <a:solidFill>
                  <a:schemeClr val="tx1">
                    <a:lumMod val="75000"/>
                  </a:schemeClr>
                </a:solidFill>
                <a:latin typeface="Arial"/>
              </a:rPr>
              <a:t>--</a:t>
            </a:r>
            <a:r>
              <a:rPr lang="en-PH" sz="1400" dirty="0" err="1">
                <a:solidFill>
                  <a:schemeClr val="tx1">
                    <a:lumMod val="75000"/>
                  </a:schemeClr>
                </a:solidFill>
                <a:latin typeface="Arial"/>
              </a:rPr>
              <a:t>constraints.csv</a:t>
            </a:r>
            <a:r>
              <a:rPr lang="en-PH" sz="1400" dirty="0">
                <a:solidFill>
                  <a:schemeClr val="tx1">
                    <a:lumMod val="75000"/>
                  </a:schemeClr>
                </a:solidFill>
                <a:latin typeface="Arial"/>
              </a:rPr>
              <a:t>[1:6]}} Check Column Constraints</a:t>
            </a:r>
          </a:p>
          <a:p>
            <a:pPr marL="171450" lvl="0" indent="-171450">
              <a:spcAft>
                <a:spcPts val="300"/>
              </a:spcAft>
              <a:buFont typeface="Arial" panose="020B0604020202020204" pitchFamily="34" charset="0"/>
              <a:buChar char="•"/>
              <a:defRPr sz="1200">
                <a:solidFill>
                  <a:srgbClr val="6B767D"/>
                </a:solidFill>
                <a:latin typeface="Arial"/>
              </a:defRPr>
            </a:pPr>
            <a:r>
              <a:rPr lang="en-PH" sz="1400" dirty="0">
                <a:solidFill>
                  <a:schemeClr val="tx1">
                    <a:lumMod val="75000"/>
                  </a:schemeClr>
                </a:solidFill>
                <a:latin typeface="Arial"/>
              </a:rPr>
              <a:t>{{</a:t>
            </a:r>
            <a:r>
              <a:rPr lang="en-PH" sz="1400" dirty="0" err="1">
                <a:solidFill>
                  <a:schemeClr val="tx1">
                    <a:lumMod val="75000"/>
                  </a:schemeClr>
                </a:solidFill>
                <a:latin typeface="Arial"/>
              </a:rPr>
              <a:t>val:vhc</a:t>
            </a:r>
            <a:r>
              <a:rPr lang="en-PH" sz="1400" dirty="0">
                <a:solidFill>
                  <a:schemeClr val="tx1">
                    <a:lumMod val="75000"/>
                  </a:schemeClr>
                </a:solidFill>
                <a:latin typeface="Arial"/>
              </a:rPr>
              <a:t>--</a:t>
            </a:r>
            <a:r>
              <a:rPr lang="en-PH" sz="1400" dirty="0" err="1">
                <a:solidFill>
                  <a:schemeClr val="tx1">
                    <a:lumMod val="75000"/>
                  </a:schemeClr>
                </a:solidFill>
                <a:latin typeface="Arial"/>
              </a:rPr>
              <a:t>constraints.csv</a:t>
            </a:r>
            <a:r>
              <a:rPr lang="en-PH" sz="1400" dirty="0">
                <a:solidFill>
                  <a:schemeClr val="tx1">
                    <a:lumMod val="75000"/>
                  </a:schemeClr>
                </a:solidFill>
                <a:latin typeface="Arial"/>
              </a:rPr>
              <a:t>[1:3]}} Primary Key Constraints</a:t>
            </a:r>
          </a:p>
          <a:p>
            <a:pPr marL="171450" lvl="0" indent="-171450">
              <a:spcAft>
                <a:spcPts val="300"/>
              </a:spcAft>
              <a:buFont typeface="Arial" panose="020B0604020202020204" pitchFamily="34" charset="0"/>
              <a:buChar char="•"/>
              <a:defRPr sz="1200">
                <a:solidFill>
                  <a:srgbClr val="6B767D"/>
                </a:solidFill>
                <a:latin typeface="Arial"/>
              </a:defRPr>
            </a:pPr>
            <a:r>
              <a:rPr lang="en-PH" sz="1400" dirty="0">
                <a:solidFill>
                  <a:schemeClr val="tx1">
                    <a:lumMod val="75000"/>
                  </a:schemeClr>
                </a:solidFill>
                <a:latin typeface="Arial"/>
              </a:rPr>
              <a:t>{{</a:t>
            </a:r>
            <a:r>
              <a:rPr lang="en-PH" sz="1400" dirty="0" err="1">
                <a:solidFill>
                  <a:schemeClr val="tx1">
                    <a:lumMod val="75000"/>
                  </a:schemeClr>
                </a:solidFill>
                <a:latin typeface="Arial"/>
              </a:rPr>
              <a:t>val:vhc</a:t>
            </a:r>
            <a:r>
              <a:rPr lang="en-PH" sz="1400" dirty="0">
                <a:solidFill>
                  <a:schemeClr val="tx1">
                    <a:lumMod val="75000"/>
                  </a:schemeClr>
                </a:solidFill>
                <a:latin typeface="Arial"/>
              </a:rPr>
              <a:t>--</a:t>
            </a:r>
            <a:r>
              <a:rPr lang="en-PH" sz="1400" dirty="0" err="1">
                <a:solidFill>
                  <a:schemeClr val="tx1">
                    <a:lumMod val="75000"/>
                  </a:schemeClr>
                </a:solidFill>
                <a:latin typeface="Arial"/>
              </a:rPr>
              <a:t>constraints.csv</a:t>
            </a:r>
            <a:r>
              <a:rPr lang="en-PH" sz="1400" dirty="0">
                <a:solidFill>
                  <a:schemeClr val="tx1">
                    <a:lumMod val="75000"/>
                  </a:schemeClr>
                </a:solidFill>
                <a:latin typeface="Arial"/>
              </a:rPr>
              <a:t>[1:5]}} Foreign Key Constraints</a:t>
            </a:r>
          </a:p>
        </p:txBody>
      </p:sp>
      <p:sp>
        <p:nvSpPr>
          <p:cNvPr id="35" name="Rectangle 34">
            <a:extLst>
              <a:ext uri="{FF2B5EF4-FFF2-40B4-BE49-F238E27FC236}">
                <a16:creationId xmlns:a16="http://schemas.microsoft.com/office/drawing/2014/main" id="{EED43D3F-CAD2-AA4C-A5EA-A481CD50BC69}"/>
              </a:ext>
            </a:extLst>
          </p:cNvPr>
          <p:cNvSpPr/>
          <p:nvPr/>
        </p:nvSpPr>
        <p:spPr>
          <a:xfrm>
            <a:off x="2286000" y="2171704"/>
            <a:ext cx="3998805" cy="307777"/>
          </a:xfrm>
          <a:prstGeom prst="rect">
            <a:avLst/>
          </a:prstGeom>
        </p:spPr>
        <p:txBody>
          <a:bodyPr wrap="square">
            <a:spAutoFit/>
          </a:bodyPr>
          <a:lstStyle/>
          <a:p>
            <a:pPr marL="171450" lvl="0" indent="-171450">
              <a:spcAft>
                <a:spcPts val="300"/>
              </a:spcAft>
              <a:buFont typeface="Arial" panose="020B0604020202020204" pitchFamily="34" charset="0"/>
              <a:buChar char="•"/>
              <a:defRPr sz="1200">
                <a:solidFill>
                  <a:srgbClr val="6B767D"/>
                </a:solidFill>
                <a:latin typeface="Arial"/>
              </a:defRPr>
            </a:pPr>
            <a:r>
              <a:rPr lang="en-PH" sz="1400" dirty="0">
                <a:solidFill>
                  <a:schemeClr val="tx1">
                    <a:lumMod val="75000"/>
                  </a:schemeClr>
                </a:solidFill>
                <a:latin typeface="Arial"/>
              </a:rPr>
              <a:t>{{</a:t>
            </a:r>
            <a:r>
              <a:rPr lang="en-PH" sz="1400" dirty="0" err="1">
                <a:solidFill>
                  <a:schemeClr val="tx1">
                    <a:lumMod val="75000"/>
                  </a:schemeClr>
                </a:solidFill>
                <a:latin typeface="Arial"/>
              </a:rPr>
              <a:t>val:vhc</a:t>
            </a:r>
            <a:r>
              <a:rPr lang="en-PH" sz="1400" dirty="0">
                <a:solidFill>
                  <a:schemeClr val="tx1">
                    <a:lumMod val="75000"/>
                  </a:schemeClr>
                </a:solidFill>
                <a:latin typeface="Arial"/>
              </a:rPr>
              <a:t>--</a:t>
            </a:r>
            <a:r>
              <a:rPr lang="en-PH" sz="1400" dirty="0" err="1">
                <a:solidFill>
                  <a:schemeClr val="tx1">
                    <a:lumMod val="75000"/>
                  </a:schemeClr>
                </a:solidFill>
                <a:latin typeface="Arial"/>
              </a:rPr>
              <a:t>constraints.csv</a:t>
            </a:r>
            <a:r>
              <a:rPr lang="en-PH" sz="1400" dirty="0">
                <a:solidFill>
                  <a:schemeClr val="tx1">
                    <a:lumMod val="75000"/>
                  </a:schemeClr>
                </a:solidFill>
                <a:latin typeface="Arial"/>
              </a:rPr>
              <a:t>[1:2]}} UPI Defined</a:t>
            </a:r>
          </a:p>
        </p:txBody>
      </p:sp>
      <p:sp>
        <p:nvSpPr>
          <p:cNvPr id="37" name="Rectangle 36">
            <a:extLst>
              <a:ext uri="{FF2B5EF4-FFF2-40B4-BE49-F238E27FC236}">
                <a16:creationId xmlns:a16="http://schemas.microsoft.com/office/drawing/2014/main" id="{1742B89E-CF43-0A40-A8A0-5A3D9A7FE814}"/>
              </a:ext>
            </a:extLst>
          </p:cNvPr>
          <p:cNvSpPr/>
          <p:nvPr/>
        </p:nvSpPr>
        <p:spPr>
          <a:xfrm>
            <a:off x="2286000" y="3141154"/>
            <a:ext cx="4242989" cy="2362185"/>
          </a:xfrm>
          <a:prstGeom prst="rect">
            <a:avLst/>
          </a:prstGeom>
        </p:spPr>
        <p:txBody>
          <a:bodyPr wrap="square">
            <a:spAutoFit/>
          </a:bodyPr>
          <a:lstStyle/>
          <a:p>
            <a:pPr marL="171450" lvl="0" indent="-171450">
              <a:spcAft>
                <a:spcPts val="300"/>
              </a:spcAft>
              <a:buFont typeface="Arial" panose="020B0604020202020204" pitchFamily="34" charset="0"/>
              <a:buChar char="•"/>
              <a:defRPr sz="1200">
                <a:solidFill>
                  <a:srgbClr val="384951"/>
                </a:solidFill>
                <a:latin typeface="Arial"/>
              </a:defRPr>
            </a:pPr>
            <a:r>
              <a:rPr lang="en-PH" sz="1400" dirty="0">
                <a:solidFill>
                  <a:schemeClr val="tx1">
                    <a:lumMod val="75000"/>
                  </a:schemeClr>
                </a:solidFill>
                <a:latin typeface="Arial"/>
              </a:rPr>
              <a:t>{{</a:t>
            </a:r>
            <a:r>
              <a:rPr lang="en-PH" sz="1400" dirty="0" err="1">
                <a:solidFill>
                  <a:schemeClr val="tx1">
                    <a:lumMod val="75000"/>
                  </a:schemeClr>
                </a:solidFill>
                <a:latin typeface="Arial"/>
              </a:rPr>
              <a:t>val:vhc</a:t>
            </a:r>
            <a:r>
              <a:rPr lang="en-PH" sz="1400" dirty="0">
                <a:solidFill>
                  <a:schemeClr val="tx1">
                    <a:lumMod val="75000"/>
                  </a:schemeClr>
                </a:solidFill>
                <a:latin typeface="Arial"/>
              </a:rPr>
              <a:t>--</a:t>
            </a:r>
            <a:r>
              <a:rPr lang="en-PH" sz="1400" dirty="0" err="1">
                <a:solidFill>
                  <a:schemeClr val="tx1">
                    <a:lumMod val="75000"/>
                  </a:schemeClr>
                </a:solidFill>
                <a:latin typeface="Arial"/>
              </a:rPr>
              <a:t>tablekind_by_database.csv</a:t>
            </a:r>
            <a:r>
              <a:rPr lang="en-PH" sz="1400" dirty="0">
                <a:solidFill>
                  <a:schemeClr val="tx1">
                    <a:lumMod val="75000"/>
                  </a:schemeClr>
                </a:solidFill>
                <a:latin typeface="Arial"/>
              </a:rPr>
              <a:t>[1:5]}} SET tables out of {{</a:t>
            </a:r>
            <a:r>
              <a:rPr lang="en-PH" sz="1400" dirty="0" err="1">
                <a:solidFill>
                  <a:schemeClr val="tx1">
                    <a:lumMod val="75000"/>
                  </a:schemeClr>
                </a:solidFill>
                <a:latin typeface="Arial"/>
              </a:rPr>
              <a:t>val:vhc</a:t>
            </a:r>
            <a:r>
              <a:rPr lang="en-PH" sz="1400" dirty="0">
                <a:solidFill>
                  <a:schemeClr val="tx1">
                    <a:lumMod val="75000"/>
                  </a:schemeClr>
                </a:solidFill>
                <a:latin typeface="Arial"/>
              </a:rPr>
              <a:t>--</a:t>
            </a:r>
            <a:r>
              <a:rPr lang="en-PH" sz="1400" dirty="0" err="1">
                <a:solidFill>
                  <a:schemeClr val="tx1">
                    <a:lumMod val="75000"/>
                  </a:schemeClr>
                </a:solidFill>
                <a:latin typeface="Arial"/>
              </a:rPr>
              <a:t>tablekind_by_database.csv</a:t>
            </a:r>
            <a:r>
              <a:rPr lang="en-PH" sz="1400" dirty="0">
                <a:solidFill>
                  <a:schemeClr val="tx1">
                    <a:lumMod val="75000"/>
                  </a:schemeClr>
                </a:solidFill>
                <a:latin typeface="Arial"/>
              </a:rPr>
              <a:t>[1:2]}} ({{</a:t>
            </a:r>
            <a:r>
              <a:rPr lang="en-PH" sz="1400" dirty="0" err="1">
                <a:solidFill>
                  <a:schemeClr val="tx1">
                    <a:lumMod val="75000"/>
                  </a:schemeClr>
                </a:solidFill>
                <a:latin typeface="Arial"/>
              </a:rPr>
              <a:t>val:vhc</a:t>
            </a:r>
            <a:r>
              <a:rPr lang="en-PH" sz="1400" dirty="0">
                <a:solidFill>
                  <a:schemeClr val="tx1">
                    <a:lumMod val="75000"/>
                  </a:schemeClr>
                </a:solidFill>
                <a:latin typeface="Arial"/>
              </a:rPr>
              <a:t>--</a:t>
            </a:r>
            <a:r>
              <a:rPr lang="en-PH" sz="1400" dirty="0" err="1">
                <a:solidFill>
                  <a:schemeClr val="tx1">
                    <a:lumMod val="75000"/>
                  </a:schemeClr>
                </a:solidFill>
                <a:latin typeface="Arial"/>
              </a:rPr>
              <a:t>tablekind_by_database.csv</a:t>
            </a:r>
            <a:r>
              <a:rPr lang="en-PH" sz="1400" dirty="0">
                <a:solidFill>
                  <a:schemeClr val="tx1">
                    <a:lumMod val="75000"/>
                  </a:schemeClr>
                </a:solidFill>
                <a:latin typeface="Arial"/>
              </a:rPr>
              <a:t>[1:6]}})</a:t>
            </a:r>
          </a:p>
          <a:p>
            <a:pPr marL="171450" lvl="0" indent="-171450">
              <a:spcAft>
                <a:spcPts val="300"/>
              </a:spcAft>
              <a:buFont typeface="Arial" panose="020B0604020202020204" pitchFamily="34" charset="0"/>
              <a:buChar char="•"/>
              <a:defRPr sz="1200">
                <a:solidFill>
                  <a:srgbClr val="384951"/>
                </a:solidFill>
                <a:latin typeface="Arial"/>
              </a:defRPr>
            </a:pPr>
            <a:r>
              <a:rPr lang="en-PH" sz="1400" dirty="0">
                <a:solidFill>
                  <a:schemeClr val="tx1">
                    <a:lumMod val="75000"/>
                  </a:schemeClr>
                </a:solidFill>
                <a:latin typeface="Arial"/>
              </a:rPr>
              <a:t>{{</a:t>
            </a:r>
            <a:r>
              <a:rPr lang="en-PH" sz="1400" dirty="0" err="1">
                <a:solidFill>
                  <a:schemeClr val="tx1">
                    <a:lumMod val="75000"/>
                  </a:schemeClr>
                </a:solidFill>
                <a:latin typeface="Arial"/>
              </a:rPr>
              <a:t>val:vhc</a:t>
            </a:r>
            <a:r>
              <a:rPr lang="en-PH" sz="1400" dirty="0">
                <a:solidFill>
                  <a:schemeClr val="tx1">
                    <a:lumMod val="75000"/>
                  </a:schemeClr>
                </a:solidFill>
                <a:latin typeface="Arial"/>
              </a:rPr>
              <a:t>--</a:t>
            </a:r>
            <a:r>
              <a:rPr lang="en-PH" sz="1400" dirty="0" err="1">
                <a:solidFill>
                  <a:schemeClr val="tx1">
                    <a:lumMod val="75000"/>
                  </a:schemeClr>
                </a:solidFill>
                <a:latin typeface="Arial"/>
              </a:rPr>
              <a:t>tablekind_by_database.csv</a:t>
            </a:r>
            <a:r>
              <a:rPr lang="en-PH" sz="1400" dirty="0">
                <a:solidFill>
                  <a:schemeClr val="tx1">
                    <a:lumMod val="75000"/>
                  </a:schemeClr>
                </a:solidFill>
                <a:latin typeface="Arial"/>
              </a:rPr>
              <a:t>[1:7]}} Global Temporary Tables</a:t>
            </a:r>
          </a:p>
          <a:p>
            <a:pPr marL="171450" lvl="0" indent="-171450">
              <a:spcAft>
                <a:spcPts val="300"/>
              </a:spcAft>
              <a:buFont typeface="Arial" panose="020B0604020202020204" pitchFamily="34" charset="0"/>
              <a:buChar char="•"/>
              <a:defRPr sz="1200">
                <a:solidFill>
                  <a:srgbClr val="384951"/>
                </a:solidFill>
                <a:latin typeface="Arial"/>
              </a:defRPr>
            </a:pPr>
            <a:r>
              <a:rPr lang="en-PH" sz="1400" dirty="0">
                <a:solidFill>
                  <a:schemeClr val="tx1">
                    <a:lumMod val="75000"/>
                  </a:schemeClr>
                </a:solidFill>
                <a:latin typeface="Arial"/>
              </a:rPr>
              <a:t>{{</a:t>
            </a:r>
            <a:r>
              <a:rPr lang="en-PH" sz="1400" dirty="0" err="1">
                <a:solidFill>
                  <a:schemeClr val="tx1">
                    <a:lumMod val="75000"/>
                  </a:schemeClr>
                </a:solidFill>
                <a:latin typeface="Arial"/>
              </a:rPr>
              <a:t>val:vhc</a:t>
            </a:r>
            <a:r>
              <a:rPr lang="en-PH" sz="1400" dirty="0">
                <a:solidFill>
                  <a:schemeClr val="tx1">
                    <a:lumMod val="75000"/>
                  </a:schemeClr>
                </a:solidFill>
                <a:latin typeface="Arial"/>
              </a:rPr>
              <a:t>--</a:t>
            </a:r>
            <a:r>
              <a:rPr lang="en-PH" sz="1400" dirty="0" err="1">
                <a:solidFill>
                  <a:schemeClr val="tx1">
                    <a:lumMod val="75000"/>
                  </a:schemeClr>
                </a:solidFill>
                <a:latin typeface="Arial"/>
              </a:rPr>
              <a:t>tablekind_by_database.csv</a:t>
            </a:r>
            <a:r>
              <a:rPr lang="en-PH" sz="1400" dirty="0">
                <a:solidFill>
                  <a:schemeClr val="tx1">
                    <a:lumMod val="75000"/>
                  </a:schemeClr>
                </a:solidFill>
                <a:latin typeface="Arial"/>
              </a:rPr>
              <a:t>[1:4]}} Queue Tables</a:t>
            </a:r>
          </a:p>
          <a:p>
            <a:pPr marL="171450" lvl="0" indent="-171450">
              <a:spcAft>
                <a:spcPts val="300"/>
              </a:spcAft>
              <a:buFont typeface="Arial" panose="020B0604020202020204" pitchFamily="34" charset="0"/>
              <a:buChar char="•"/>
              <a:defRPr sz="1200">
                <a:solidFill>
                  <a:srgbClr val="384951"/>
                </a:solidFill>
                <a:latin typeface="Arial"/>
              </a:defRPr>
            </a:pPr>
            <a:r>
              <a:rPr lang="en-PH" sz="1400" dirty="0">
                <a:solidFill>
                  <a:schemeClr val="tx1">
                    <a:lumMod val="75000"/>
                  </a:schemeClr>
                </a:solidFill>
                <a:latin typeface="Arial"/>
              </a:rPr>
              <a:t>{{</a:t>
            </a:r>
            <a:r>
              <a:rPr lang="en-PH" sz="1400" dirty="0" err="1">
                <a:solidFill>
                  <a:schemeClr val="tx1">
                    <a:lumMod val="75000"/>
                  </a:schemeClr>
                </a:solidFill>
                <a:latin typeface="Arial"/>
              </a:rPr>
              <a:t>val:vhc</a:t>
            </a:r>
            <a:r>
              <a:rPr lang="en-PH" sz="1400" dirty="0">
                <a:solidFill>
                  <a:schemeClr val="tx1">
                    <a:lumMod val="75000"/>
                  </a:schemeClr>
                </a:solidFill>
                <a:latin typeface="Arial"/>
              </a:rPr>
              <a:t>--</a:t>
            </a:r>
            <a:r>
              <a:rPr lang="en-PH" sz="1400" dirty="0" err="1">
                <a:solidFill>
                  <a:schemeClr val="tx1">
                    <a:lumMod val="75000"/>
                  </a:schemeClr>
                </a:solidFill>
                <a:latin typeface="Arial"/>
              </a:rPr>
              <a:t>tablekind_by_database.csv</a:t>
            </a:r>
            <a:r>
              <a:rPr lang="en-PH" sz="1400" dirty="0">
                <a:solidFill>
                  <a:schemeClr val="tx1">
                    <a:lumMod val="75000"/>
                  </a:schemeClr>
                </a:solidFill>
                <a:latin typeface="Arial"/>
              </a:rPr>
              <a:t>[1:3]}} Join Indexes</a:t>
            </a:r>
          </a:p>
        </p:txBody>
      </p:sp>
      <p:sp>
        <p:nvSpPr>
          <p:cNvPr id="42" name="TextBox 41">
            <a:extLst>
              <a:ext uri="{FF2B5EF4-FFF2-40B4-BE49-F238E27FC236}">
                <a16:creationId xmlns:a16="http://schemas.microsoft.com/office/drawing/2014/main" id="{2ECE32E5-6296-BE4D-A686-C43C5B6796AA}"/>
              </a:ext>
            </a:extLst>
          </p:cNvPr>
          <p:cNvSpPr txBox="1"/>
          <p:nvPr/>
        </p:nvSpPr>
        <p:spPr>
          <a:xfrm>
            <a:off x="6583680" y="1958305"/>
            <a:ext cx="4710223" cy="553998"/>
          </a:xfrm>
          <a:prstGeom prst="rect">
            <a:avLst/>
          </a:prstGeom>
          <a:noFill/>
        </p:spPr>
        <p:txBody>
          <a:bodyPr wrap="square" lIns="0" tIns="0" rIns="0" bIns="0" rtlCol="0">
            <a:spAutoFit/>
          </a:bodyPr>
          <a:lstStyle/>
          <a:p>
            <a:pPr lvl="0">
              <a:spcAft>
                <a:spcPts val="600"/>
              </a:spcAft>
              <a:defRPr sz="1200">
                <a:solidFill>
                  <a:srgbClr val="6B767D"/>
                </a:solidFill>
                <a:latin typeface="Arial"/>
              </a:defRPr>
            </a:pPr>
            <a:r>
              <a:rPr lang="en-PH" sz="1200" dirty="0">
                <a:solidFill>
                  <a:schemeClr val="accent5">
                    <a:lumMod val="50000"/>
                  </a:schemeClr>
                </a:solidFill>
                <a:latin typeface="Arial"/>
              </a:rPr>
              <a:t>Primary Indexes </a:t>
            </a:r>
            <a:r>
              <a:rPr lang="en-PH" sz="1200" dirty="0">
                <a:solidFill>
                  <a:schemeClr val="tx1">
                    <a:lumMod val="75000"/>
                  </a:schemeClr>
                </a:solidFill>
                <a:latin typeface="Arial"/>
              </a:rPr>
              <a:t>drives the intelligent placement of data across AMPs, and can be used to guarantee uniqueness of a field.  This can have a positive impact on performance, especially on tactical workloads.</a:t>
            </a:r>
          </a:p>
        </p:txBody>
      </p:sp>
      <p:sp>
        <p:nvSpPr>
          <p:cNvPr id="43" name="TextBox 42">
            <a:extLst>
              <a:ext uri="{FF2B5EF4-FFF2-40B4-BE49-F238E27FC236}">
                <a16:creationId xmlns:a16="http://schemas.microsoft.com/office/drawing/2014/main" id="{77BE7B1A-B63A-4B48-9635-5A5284D873A5}"/>
              </a:ext>
            </a:extLst>
          </p:cNvPr>
          <p:cNvSpPr txBox="1"/>
          <p:nvPr/>
        </p:nvSpPr>
        <p:spPr>
          <a:xfrm>
            <a:off x="6583680" y="2890391"/>
            <a:ext cx="4710223" cy="1261884"/>
          </a:xfrm>
          <a:prstGeom prst="rect">
            <a:avLst/>
          </a:prstGeom>
          <a:noFill/>
        </p:spPr>
        <p:txBody>
          <a:bodyPr wrap="square" lIns="0" tIns="0" rIns="0" bIns="0" rtlCol="0">
            <a:spAutoFit/>
          </a:bodyPr>
          <a:lstStyle/>
          <a:p>
            <a:pPr lvl="0">
              <a:spcAft>
                <a:spcPts val="1200"/>
              </a:spcAft>
              <a:defRPr sz="1200">
                <a:solidFill>
                  <a:srgbClr val="384951"/>
                </a:solidFill>
                <a:latin typeface="Arial"/>
              </a:defRPr>
            </a:pPr>
            <a:r>
              <a:rPr lang="en-PH" sz="1200" dirty="0">
                <a:solidFill>
                  <a:schemeClr val="accent5">
                    <a:lumMod val="50000"/>
                  </a:schemeClr>
                </a:solidFill>
                <a:latin typeface="Arial"/>
              </a:rPr>
              <a:t>SET Tables </a:t>
            </a:r>
            <a:r>
              <a:rPr lang="en-PH" sz="1200" dirty="0">
                <a:solidFill>
                  <a:schemeClr val="tx1">
                    <a:lumMod val="75000"/>
                  </a:schemeClr>
                </a:solidFill>
                <a:latin typeface="Arial"/>
              </a:rPr>
              <a:t>enforce uniqueness automatically, across the entire row (as a mathematical set).   This simple setting disallows 100% duplicate rows, and eliminate the need for complex ETL.</a:t>
            </a:r>
          </a:p>
          <a:p>
            <a:pPr lvl="0">
              <a:spcAft>
                <a:spcPts val="1200"/>
              </a:spcAft>
              <a:defRPr sz="1200">
                <a:solidFill>
                  <a:srgbClr val="384951"/>
                </a:solidFill>
                <a:latin typeface="Arial"/>
              </a:defRPr>
            </a:pPr>
            <a:r>
              <a:rPr lang="en-PH" sz="1200" dirty="0">
                <a:solidFill>
                  <a:schemeClr val="accent5">
                    <a:lumMod val="50000"/>
                  </a:schemeClr>
                </a:solidFill>
                <a:latin typeface="Arial"/>
              </a:rPr>
              <a:t>Global Temp Tables </a:t>
            </a:r>
            <a:r>
              <a:rPr lang="en-PH" sz="1200" dirty="0">
                <a:solidFill>
                  <a:schemeClr val="tx1">
                    <a:lumMod val="75000"/>
                  </a:schemeClr>
                </a:solidFill>
                <a:latin typeface="Arial"/>
              </a:rPr>
              <a:t>and </a:t>
            </a:r>
            <a:r>
              <a:rPr lang="en-PH" sz="1200" dirty="0">
                <a:solidFill>
                  <a:schemeClr val="accent5">
                    <a:lumMod val="50000"/>
                  </a:schemeClr>
                </a:solidFill>
                <a:latin typeface="Arial"/>
              </a:rPr>
              <a:t>Queue Tables </a:t>
            </a:r>
            <a:r>
              <a:rPr lang="en-PH" sz="1200" dirty="0">
                <a:solidFill>
                  <a:schemeClr val="tx1">
                    <a:lumMod val="75000"/>
                  </a:schemeClr>
                </a:solidFill>
                <a:latin typeface="Arial"/>
              </a:rPr>
              <a:t>are specialized table types, and contain purpose-built constraints on how the data is stored and accessed.   </a:t>
            </a:r>
          </a:p>
        </p:txBody>
      </p:sp>
      <p:sp>
        <p:nvSpPr>
          <p:cNvPr id="44" name="TextBox 43">
            <a:extLst>
              <a:ext uri="{FF2B5EF4-FFF2-40B4-BE49-F238E27FC236}">
                <a16:creationId xmlns:a16="http://schemas.microsoft.com/office/drawing/2014/main" id="{0F1A3E65-83B4-D040-93EB-334A6023D8D2}"/>
              </a:ext>
            </a:extLst>
          </p:cNvPr>
          <p:cNvSpPr txBox="1"/>
          <p:nvPr/>
        </p:nvSpPr>
        <p:spPr>
          <a:xfrm>
            <a:off x="6583680" y="4580981"/>
            <a:ext cx="4710223" cy="923330"/>
          </a:xfrm>
          <a:prstGeom prst="rect">
            <a:avLst/>
          </a:prstGeom>
          <a:noFill/>
        </p:spPr>
        <p:txBody>
          <a:bodyPr wrap="square" lIns="0" tIns="0" rIns="0" bIns="0" rtlCol="0">
            <a:spAutoFit/>
          </a:bodyPr>
          <a:lstStyle/>
          <a:p>
            <a:pPr lvl="0">
              <a:spcAft>
                <a:spcPts val="600"/>
              </a:spcAft>
              <a:defRPr sz="1200">
                <a:solidFill>
                  <a:srgbClr val="6B767D"/>
                </a:solidFill>
                <a:latin typeface="Arial"/>
              </a:defRPr>
            </a:pPr>
            <a:r>
              <a:rPr lang="en-PH" sz="1200" dirty="0">
                <a:solidFill>
                  <a:schemeClr val="accent5">
                    <a:lumMod val="50000"/>
                  </a:schemeClr>
                </a:solidFill>
                <a:latin typeface="Arial"/>
              </a:rPr>
              <a:t>Column Constraints</a:t>
            </a:r>
            <a:r>
              <a:rPr lang="en-PH" sz="1200" dirty="0">
                <a:solidFill>
                  <a:schemeClr val="tx1">
                    <a:lumMod val="75000"/>
                  </a:schemeClr>
                </a:solidFill>
                <a:latin typeface="Arial"/>
              </a:rPr>
              <a:t> allow for fine-grain control / verification of specific data elements, and can be constrained by uniqueness, or to a hard-coded list of values via check constraint, or to a separate definition table via Referential Integrity (RI).   Unlike many other vendors, RI in Teradata can be ENFORCED or NOT ENFORCED, set per column.</a:t>
            </a:r>
          </a:p>
        </p:txBody>
      </p:sp>
      <p:sp>
        <p:nvSpPr>
          <p:cNvPr id="2" name="Title 1">
            <a:extLst>
              <a:ext uri="{FF2B5EF4-FFF2-40B4-BE49-F238E27FC236}">
                <a16:creationId xmlns:a16="http://schemas.microsoft.com/office/drawing/2014/main" id="{C02B4FA5-DFFA-DF41-A728-8F5BD9CC8325}"/>
              </a:ext>
            </a:extLst>
          </p:cNvPr>
          <p:cNvSpPr>
            <a:spLocks noGrp="1"/>
          </p:cNvSpPr>
          <p:nvPr>
            <p:ph type="title"/>
          </p:nvPr>
        </p:nvSpPr>
        <p:spPr/>
        <p:txBody>
          <a:bodyPr/>
          <a:lstStyle/>
          <a:p>
            <a:r>
              <a:rPr kumimoji="0" lang="en-US" sz="2800" b="0" i="0" u="none" strike="noStrike" kern="1200" cap="none" spc="-30" normalizeH="0" baseline="0" noProof="0" dirty="0">
                <a:ln>
                  <a:noFill/>
                </a:ln>
                <a:solidFill>
                  <a:srgbClr val="00233C"/>
                </a:solidFill>
                <a:effectLst/>
                <a:uLnTx/>
                <a:uFillTx/>
                <a:latin typeface="Inter Light"/>
                <a:ea typeface="+mj-ea"/>
                <a:cs typeface="+mj-cs"/>
              </a:rPr>
              <a:t>Constraint Analysis</a:t>
            </a:r>
            <a:endParaRPr lang="en-US" dirty="0"/>
          </a:p>
        </p:txBody>
      </p:sp>
      <p:pic>
        <p:nvPicPr>
          <p:cNvPr id="6" name="Picture 5">
            <a:extLst>
              <a:ext uri="{FF2B5EF4-FFF2-40B4-BE49-F238E27FC236}">
                <a16:creationId xmlns:a16="http://schemas.microsoft.com/office/drawing/2014/main" id="{9F9DD48A-A908-4847-BF5B-5B099A5E19BC}"/>
              </a:ext>
            </a:extLst>
          </p:cNvPr>
          <p:cNvPicPr>
            <a:picLocks noChangeAspect="1"/>
          </p:cNvPicPr>
          <p:nvPr/>
        </p:nvPicPr>
        <p:blipFill>
          <a:blip r:embed="rId4"/>
          <a:stretch>
            <a:fillRect/>
          </a:stretch>
        </p:blipFill>
        <p:spPr>
          <a:xfrm>
            <a:off x="1371600" y="1834963"/>
            <a:ext cx="609600" cy="609600"/>
          </a:xfrm>
          <a:prstGeom prst="rect">
            <a:avLst/>
          </a:prstGeom>
        </p:spPr>
      </p:pic>
      <p:pic>
        <p:nvPicPr>
          <p:cNvPr id="9" name="Picture 8">
            <a:extLst>
              <a:ext uri="{FF2B5EF4-FFF2-40B4-BE49-F238E27FC236}">
                <a16:creationId xmlns:a16="http://schemas.microsoft.com/office/drawing/2014/main" id="{9FAD74E1-AB6F-CE43-9832-528FD0631A7C}"/>
              </a:ext>
            </a:extLst>
          </p:cNvPr>
          <p:cNvPicPr>
            <a:picLocks noChangeAspect="1"/>
          </p:cNvPicPr>
          <p:nvPr/>
        </p:nvPicPr>
        <p:blipFill>
          <a:blip r:embed="rId5"/>
          <a:stretch>
            <a:fillRect/>
          </a:stretch>
        </p:blipFill>
        <p:spPr>
          <a:xfrm>
            <a:off x="1371600" y="2804235"/>
            <a:ext cx="609600" cy="609600"/>
          </a:xfrm>
          <a:prstGeom prst="rect">
            <a:avLst/>
          </a:prstGeom>
        </p:spPr>
      </p:pic>
      <p:pic>
        <p:nvPicPr>
          <p:cNvPr id="11" name="Picture 10">
            <a:extLst>
              <a:ext uri="{FF2B5EF4-FFF2-40B4-BE49-F238E27FC236}">
                <a16:creationId xmlns:a16="http://schemas.microsoft.com/office/drawing/2014/main" id="{DAB1EFA9-A668-3D44-8844-38E8034A26D3}"/>
              </a:ext>
            </a:extLst>
          </p:cNvPr>
          <p:cNvPicPr>
            <a:picLocks noChangeAspect="1"/>
          </p:cNvPicPr>
          <p:nvPr/>
        </p:nvPicPr>
        <p:blipFill>
          <a:blip r:embed="rId6"/>
          <a:stretch>
            <a:fillRect/>
          </a:stretch>
        </p:blipFill>
        <p:spPr>
          <a:xfrm>
            <a:off x="1371600" y="4577262"/>
            <a:ext cx="609600" cy="609600"/>
          </a:xfrm>
          <a:prstGeom prst="rect">
            <a:avLst/>
          </a:prstGeom>
        </p:spPr>
      </p:pic>
    </p:spTree>
    <p:custDataLst>
      <p:tags r:id="rId1"/>
    </p:custDataLst>
    <p:extLst>
      <p:ext uri="{BB962C8B-B14F-4D97-AF65-F5344CB8AC3E}">
        <p14:creationId xmlns:p14="http://schemas.microsoft.com/office/powerpoint/2010/main" val="442642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hidden="1">
            <a:extLst>
              <a:ext uri="{FF2B5EF4-FFF2-40B4-BE49-F238E27FC236}">
                <a16:creationId xmlns:a16="http://schemas.microsoft.com/office/drawing/2014/main" id="{A3CA841E-F92F-164E-BBA7-315A5D82219B}"/>
              </a:ext>
            </a:extLst>
          </p:cNvPr>
          <p:cNvGrpSpPr/>
          <p:nvPr/>
        </p:nvGrpSpPr>
        <p:grpSpPr>
          <a:xfrm>
            <a:off x="-452404" y="2080058"/>
            <a:ext cx="13152404" cy="3213217"/>
            <a:chOff x="-344790" y="1757606"/>
            <a:chExt cx="17279004" cy="4221372"/>
          </a:xfrm>
        </p:grpSpPr>
        <p:sp>
          <p:nvSpPr>
            <p:cNvPr id="73" name="Oval 72">
              <a:extLst>
                <a:ext uri="{FF2B5EF4-FFF2-40B4-BE49-F238E27FC236}">
                  <a16:creationId xmlns:a16="http://schemas.microsoft.com/office/drawing/2014/main" id="{C02C4D32-A404-5E47-9294-A5A8EE693AC2}"/>
                </a:ext>
              </a:extLst>
            </p:cNvPr>
            <p:cNvSpPr/>
            <p:nvPr/>
          </p:nvSpPr>
          <p:spPr>
            <a:xfrm>
              <a:off x="-344790" y="1757606"/>
              <a:ext cx="4221372" cy="4221372"/>
            </a:xfrm>
            <a:prstGeom prst="ellipse">
              <a:avLst/>
            </a:prstGeom>
            <a:noFill/>
            <a:ln w="38100" cap="rnd">
              <a:solidFill>
                <a:schemeClr val="tx2">
                  <a:lumMod val="20000"/>
                  <a:lumOff val="8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sp>
          <p:nvSpPr>
            <p:cNvPr id="75" name="Oval 74">
              <a:extLst>
                <a:ext uri="{FF2B5EF4-FFF2-40B4-BE49-F238E27FC236}">
                  <a16:creationId xmlns:a16="http://schemas.microsoft.com/office/drawing/2014/main" id="{2594D12F-39F9-2644-9D74-1A45CA7C27B4}"/>
                </a:ext>
              </a:extLst>
            </p:cNvPr>
            <p:cNvSpPr/>
            <p:nvPr/>
          </p:nvSpPr>
          <p:spPr>
            <a:xfrm>
              <a:off x="2919618" y="1757606"/>
              <a:ext cx="4221372" cy="4221372"/>
            </a:xfrm>
            <a:prstGeom prst="ellipse">
              <a:avLst/>
            </a:prstGeom>
            <a:noFill/>
            <a:ln w="38100" cap="rnd">
              <a:solidFill>
                <a:schemeClr val="tx2">
                  <a:lumMod val="20000"/>
                  <a:lumOff val="8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sp>
          <p:nvSpPr>
            <p:cNvPr id="76" name="Oval 75">
              <a:extLst>
                <a:ext uri="{FF2B5EF4-FFF2-40B4-BE49-F238E27FC236}">
                  <a16:creationId xmlns:a16="http://schemas.microsoft.com/office/drawing/2014/main" id="{DDA3E33E-6000-F54A-ACE4-9F65D6D0B7E9}"/>
                </a:ext>
              </a:extLst>
            </p:cNvPr>
            <p:cNvSpPr/>
            <p:nvPr/>
          </p:nvSpPr>
          <p:spPr>
            <a:xfrm>
              <a:off x="6184026" y="1757606"/>
              <a:ext cx="4221372" cy="4221372"/>
            </a:xfrm>
            <a:prstGeom prst="ellipse">
              <a:avLst/>
            </a:prstGeom>
            <a:noFill/>
            <a:ln w="38100" cap="rnd">
              <a:solidFill>
                <a:schemeClr val="tx2">
                  <a:lumMod val="20000"/>
                  <a:lumOff val="8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sp>
          <p:nvSpPr>
            <p:cNvPr id="77" name="Oval 76">
              <a:extLst>
                <a:ext uri="{FF2B5EF4-FFF2-40B4-BE49-F238E27FC236}">
                  <a16:creationId xmlns:a16="http://schemas.microsoft.com/office/drawing/2014/main" id="{91C63FB2-2569-9549-B062-0DADF0208C2A}"/>
                </a:ext>
              </a:extLst>
            </p:cNvPr>
            <p:cNvSpPr/>
            <p:nvPr/>
          </p:nvSpPr>
          <p:spPr>
            <a:xfrm>
              <a:off x="9448434" y="1757606"/>
              <a:ext cx="4221372" cy="4221372"/>
            </a:xfrm>
            <a:prstGeom prst="ellipse">
              <a:avLst/>
            </a:prstGeom>
            <a:noFill/>
            <a:ln w="38100" cap="rnd">
              <a:solidFill>
                <a:schemeClr val="tx2">
                  <a:lumMod val="20000"/>
                  <a:lumOff val="8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sp>
          <p:nvSpPr>
            <p:cNvPr id="78" name="Oval 77">
              <a:extLst>
                <a:ext uri="{FF2B5EF4-FFF2-40B4-BE49-F238E27FC236}">
                  <a16:creationId xmlns:a16="http://schemas.microsoft.com/office/drawing/2014/main" id="{C041A121-E352-6940-90B1-295D362CDEE4}"/>
                </a:ext>
              </a:extLst>
            </p:cNvPr>
            <p:cNvSpPr/>
            <p:nvPr/>
          </p:nvSpPr>
          <p:spPr>
            <a:xfrm>
              <a:off x="12712842" y="1757606"/>
              <a:ext cx="4221372" cy="4221372"/>
            </a:xfrm>
            <a:prstGeom prst="ellipse">
              <a:avLst/>
            </a:prstGeom>
            <a:noFill/>
            <a:ln w="38100" cap="rnd">
              <a:solidFill>
                <a:schemeClr val="tx2">
                  <a:lumMod val="20000"/>
                  <a:lumOff val="8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grpSp>
      <p:sp>
        <p:nvSpPr>
          <p:cNvPr id="32" name="TextBox 31">
            <a:extLst>
              <a:ext uri="{FF2B5EF4-FFF2-40B4-BE49-F238E27FC236}">
                <a16:creationId xmlns:a16="http://schemas.microsoft.com/office/drawing/2014/main" id="{C29C24EE-D5F7-1D4F-9B4A-F10F8E77119F}"/>
              </a:ext>
            </a:extLst>
          </p:cNvPr>
          <p:cNvSpPr txBox="1"/>
          <p:nvPr/>
        </p:nvSpPr>
        <p:spPr>
          <a:xfrm>
            <a:off x="2286000" y="1776524"/>
            <a:ext cx="2906868" cy="400110"/>
          </a:xfrm>
          <a:prstGeom prst="rect">
            <a:avLst/>
          </a:prstGeom>
          <a:noFill/>
        </p:spPr>
        <p:txBody>
          <a:bodyPr wrap="square" rtlCol="0">
            <a:spAutoFit/>
          </a:bodyPr>
          <a:lstStyle/>
          <a:p>
            <a:pPr marL="0" marR="0" lvl="0" indent="0" algn="l" defTabSz="914400" rtl="0" eaLnBrk="1" fontAlgn="auto" latinLnBrk="0" hangingPunct="1">
              <a:spcBef>
                <a:spcPts val="0"/>
              </a:spcBef>
              <a:spcAft>
                <a:spcPts val="300"/>
              </a:spcAft>
              <a:buClrTx/>
              <a:buSzTx/>
              <a:buFontTx/>
              <a:buNone/>
              <a:tabLst/>
              <a:defRPr/>
            </a:pPr>
            <a:r>
              <a:rPr kumimoji="0" lang="en-GB" sz="2000" b="1" i="0" u="none" strike="noStrike" kern="1200" cap="none" spc="0" normalizeH="0" baseline="0" noProof="0" dirty="0">
                <a:ln>
                  <a:noFill/>
                </a:ln>
                <a:solidFill>
                  <a:schemeClr val="tx1">
                    <a:lumMod val="75000"/>
                  </a:schemeClr>
                </a:solidFill>
                <a:effectLst/>
                <a:uLnTx/>
                <a:uFillTx/>
                <a:latin typeface="Arial" pitchFamily="34" charset="0"/>
                <a:ea typeface="+mn-ea"/>
                <a:cs typeface="Arial" pitchFamily="34" charset="0"/>
              </a:rPr>
              <a:t>Column Formatting</a:t>
            </a:r>
          </a:p>
        </p:txBody>
      </p:sp>
      <p:sp>
        <p:nvSpPr>
          <p:cNvPr id="33" name="TextBox 32">
            <a:extLst>
              <a:ext uri="{FF2B5EF4-FFF2-40B4-BE49-F238E27FC236}">
                <a16:creationId xmlns:a16="http://schemas.microsoft.com/office/drawing/2014/main" id="{C6E1F63E-2322-3140-B3B9-CD5DDB331457}"/>
              </a:ext>
            </a:extLst>
          </p:cNvPr>
          <p:cNvSpPr txBox="1"/>
          <p:nvPr/>
        </p:nvSpPr>
        <p:spPr>
          <a:xfrm>
            <a:off x="2286000" y="2828609"/>
            <a:ext cx="2889893" cy="400110"/>
          </a:xfrm>
          <a:prstGeom prst="rect">
            <a:avLst/>
          </a:prstGeom>
          <a:noFill/>
        </p:spPr>
        <p:txBody>
          <a:bodyPr wrap="square" rtlCol="0">
            <a:spAutoFit/>
          </a:bodyPr>
          <a:lstStyle/>
          <a:p>
            <a:pPr marL="0" marR="0" lvl="0" indent="0" algn="l" defTabSz="914400" rtl="0" eaLnBrk="1" fontAlgn="auto" latinLnBrk="0" hangingPunct="1">
              <a:spcBef>
                <a:spcPts val="0"/>
              </a:spcBef>
              <a:spcAft>
                <a:spcPts val="300"/>
              </a:spcAft>
              <a:buClrTx/>
              <a:buSzTx/>
              <a:buFontTx/>
              <a:buNone/>
              <a:tabLst/>
              <a:defRPr/>
            </a:pPr>
            <a:r>
              <a:rPr kumimoji="0" lang="en-GB" sz="2000" b="1" i="0" u="none" strike="noStrike" kern="1200" cap="none" spc="0" normalizeH="0" baseline="0" noProof="0" dirty="0">
                <a:ln>
                  <a:noFill/>
                </a:ln>
                <a:solidFill>
                  <a:schemeClr val="tx1">
                    <a:lumMod val="75000"/>
                  </a:schemeClr>
                </a:solidFill>
                <a:effectLst/>
                <a:uLnTx/>
                <a:uFillTx/>
                <a:latin typeface="Arial" pitchFamily="34" charset="0"/>
                <a:ea typeface="+mn-ea"/>
                <a:cs typeface="Arial" pitchFamily="34" charset="0"/>
              </a:rPr>
              <a:t>Partitioning</a:t>
            </a:r>
          </a:p>
        </p:txBody>
      </p:sp>
      <p:sp>
        <p:nvSpPr>
          <p:cNvPr id="36" name="Rectangle 35">
            <a:extLst>
              <a:ext uri="{FF2B5EF4-FFF2-40B4-BE49-F238E27FC236}">
                <a16:creationId xmlns:a16="http://schemas.microsoft.com/office/drawing/2014/main" id="{ABFCB377-01D4-334E-9AA6-EE78A88431E4}"/>
              </a:ext>
            </a:extLst>
          </p:cNvPr>
          <p:cNvSpPr/>
          <p:nvPr/>
        </p:nvSpPr>
        <p:spPr>
          <a:xfrm>
            <a:off x="2286000" y="4181029"/>
            <a:ext cx="5378068" cy="2085186"/>
          </a:xfrm>
          <a:prstGeom prst="rect">
            <a:avLst/>
          </a:prstGeom>
        </p:spPr>
        <p:txBody>
          <a:bodyPr wrap="square">
            <a:spAutoFit/>
          </a:bodyPr>
          <a:lstStyle/>
          <a:p>
            <a:pPr marL="171450" lvl="0" indent="-171450">
              <a:spcAft>
                <a:spcPts val="300"/>
              </a:spcAft>
              <a:buFont typeface="Arial" panose="020B0604020202020204" pitchFamily="34" charset="0"/>
              <a:buChar char="•"/>
              <a:defRPr sz="1200">
                <a:solidFill>
                  <a:srgbClr val="6B767D"/>
                </a:solidFill>
                <a:latin typeface="Arial"/>
              </a:defRPr>
            </a:pPr>
            <a:r>
              <a:rPr lang="en-PH" sz="1400" dirty="0">
                <a:solidFill>
                  <a:schemeClr val="tx1">
                    <a:lumMod val="75000"/>
                  </a:schemeClr>
                </a:solidFill>
                <a:latin typeface="Arial"/>
              </a:rPr>
              <a:t>{{</a:t>
            </a:r>
            <a:r>
              <a:rPr lang="en-PH" sz="1400" dirty="0" err="1">
                <a:solidFill>
                  <a:schemeClr val="tx1">
                    <a:lumMod val="75000"/>
                  </a:schemeClr>
                </a:solidFill>
                <a:latin typeface="Arial"/>
              </a:rPr>
              <a:t>val:vhc</a:t>
            </a:r>
            <a:r>
              <a:rPr lang="en-PH" sz="1400" dirty="0">
                <a:solidFill>
                  <a:schemeClr val="tx1">
                    <a:lumMod val="75000"/>
                  </a:schemeClr>
                </a:solidFill>
                <a:latin typeface="Arial"/>
              </a:rPr>
              <a:t>--</a:t>
            </a:r>
            <a:r>
              <a:rPr lang="en-PH" sz="1400" dirty="0" err="1">
                <a:solidFill>
                  <a:schemeClr val="tx1">
                    <a:lumMod val="75000"/>
                  </a:schemeClr>
                </a:solidFill>
                <a:latin typeface="Arial"/>
              </a:rPr>
              <a:t>column_formats.csv</a:t>
            </a:r>
            <a:r>
              <a:rPr lang="en-PH" sz="1400" dirty="0">
                <a:solidFill>
                  <a:schemeClr val="tx1">
                    <a:lumMod val="75000"/>
                  </a:schemeClr>
                </a:solidFill>
                <a:latin typeface="Arial"/>
              </a:rPr>
              <a:t>[1:3]}} INTERVAL /TIME SERIES</a:t>
            </a:r>
          </a:p>
          <a:p>
            <a:pPr marL="171450" lvl="0" indent="-171450">
              <a:spcAft>
                <a:spcPts val="300"/>
              </a:spcAft>
              <a:buFont typeface="Arial" panose="020B0604020202020204" pitchFamily="34" charset="0"/>
              <a:buChar char="•"/>
              <a:defRPr sz="1200">
                <a:solidFill>
                  <a:srgbClr val="6B767D"/>
                </a:solidFill>
                <a:latin typeface="Arial"/>
              </a:defRPr>
            </a:pPr>
            <a:r>
              <a:rPr lang="en-PH" sz="1400" dirty="0">
                <a:solidFill>
                  <a:schemeClr val="tx1">
                    <a:lumMod val="75000"/>
                  </a:schemeClr>
                </a:solidFill>
                <a:latin typeface="Arial"/>
              </a:rPr>
              <a:t>{{</a:t>
            </a:r>
            <a:r>
              <a:rPr lang="en-PH" sz="1400" dirty="0" err="1">
                <a:solidFill>
                  <a:schemeClr val="tx1">
                    <a:lumMod val="75000"/>
                  </a:schemeClr>
                </a:solidFill>
                <a:latin typeface="Arial"/>
              </a:rPr>
              <a:t>val:vhc</a:t>
            </a:r>
            <a:r>
              <a:rPr lang="en-PH" sz="1400" dirty="0">
                <a:solidFill>
                  <a:schemeClr val="tx1">
                    <a:lumMod val="75000"/>
                  </a:schemeClr>
                </a:solidFill>
                <a:latin typeface="Arial"/>
              </a:rPr>
              <a:t>--</a:t>
            </a:r>
            <a:r>
              <a:rPr lang="en-PH" sz="1400" dirty="0" err="1">
                <a:solidFill>
                  <a:schemeClr val="tx1">
                    <a:lumMod val="75000"/>
                  </a:schemeClr>
                </a:solidFill>
                <a:latin typeface="Arial"/>
              </a:rPr>
              <a:t>column_formats.csv</a:t>
            </a:r>
            <a:r>
              <a:rPr lang="en-PH" sz="1400" dirty="0">
                <a:solidFill>
                  <a:schemeClr val="tx1">
                    <a:lumMod val="75000"/>
                  </a:schemeClr>
                </a:solidFill>
                <a:latin typeface="Arial"/>
              </a:rPr>
              <a:t>[1:4]}} PERIOD</a:t>
            </a:r>
          </a:p>
          <a:p>
            <a:pPr marL="171450" lvl="0" indent="-171450">
              <a:spcAft>
                <a:spcPts val="300"/>
              </a:spcAft>
              <a:buFont typeface="Arial" panose="020B0604020202020204" pitchFamily="34" charset="0"/>
              <a:buChar char="•"/>
              <a:defRPr sz="1200">
                <a:solidFill>
                  <a:srgbClr val="6B767D"/>
                </a:solidFill>
                <a:latin typeface="Arial"/>
              </a:defRPr>
            </a:pPr>
            <a:r>
              <a:rPr lang="en-PH" sz="1400" dirty="0">
                <a:solidFill>
                  <a:schemeClr val="tx1">
                    <a:lumMod val="75000"/>
                  </a:schemeClr>
                </a:solidFill>
                <a:latin typeface="Arial"/>
              </a:rPr>
              <a:t>{{</a:t>
            </a:r>
            <a:r>
              <a:rPr lang="en-PH" sz="1400" dirty="0" err="1">
                <a:solidFill>
                  <a:schemeClr val="tx1">
                    <a:lumMod val="75000"/>
                  </a:schemeClr>
                </a:solidFill>
                <a:latin typeface="Arial"/>
              </a:rPr>
              <a:t>val:vhc</a:t>
            </a:r>
            <a:r>
              <a:rPr lang="en-PH" sz="1400" dirty="0">
                <a:solidFill>
                  <a:schemeClr val="tx1">
                    <a:lumMod val="75000"/>
                  </a:schemeClr>
                </a:solidFill>
                <a:latin typeface="Arial"/>
              </a:rPr>
              <a:t>--</a:t>
            </a:r>
            <a:r>
              <a:rPr lang="en-PH" sz="1400" dirty="0" err="1">
                <a:solidFill>
                  <a:schemeClr val="tx1">
                    <a:lumMod val="75000"/>
                  </a:schemeClr>
                </a:solidFill>
                <a:latin typeface="Arial"/>
              </a:rPr>
              <a:t>column_formats.csv</a:t>
            </a:r>
            <a:r>
              <a:rPr lang="en-PH" sz="1400" dirty="0">
                <a:solidFill>
                  <a:schemeClr val="tx1">
                    <a:lumMod val="75000"/>
                  </a:schemeClr>
                </a:solidFill>
                <a:latin typeface="Arial"/>
              </a:rPr>
              <a:t>[1:5]}} NUMBER</a:t>
            </a:r>
          </a:p>
          <a:p>
            <a:pPr marL="171450" lvl="0" indent="-171450">
              <a:spcAft>
                <a:spcPts val="300"/>
              </a:spcAft>
              <a:buFont typeface="Arial" panose="020B0604020202020204" pitchFamily="34" charset="0"/>
              <a:buChar char="•"/>
              <a:defRPr sz="1200">
                <a:solidFill>
                  <a:srgbClr val="6B767D"/>
                </a:solidFill>
                <a:latin typeface="Arial"/>
              </a:defRPr>
            </a:pPr>
            <a:r>
              <a:rPr lang="en-PH" sz="1400" dirty="0">
                <a:solidFill>
                  <a:schemeClr val="tx1">
                    <a:lumMod val="75000"/>
                  </a:schemeClr>
                </a:solidFill>
                <a:latin typeface="Arial"/>
              </a:rPr>
              <a:t>{{</a:t>
            </a:r>
            <a:r>
              <a:rPr lang="en-PH" sz="1400" dirty="0" err="1">
                <a:solidFill>
                  <a:schemeClr val="tx1">
                    <a:lumMod val="75000"/>
                  </a:schemeClr>
                </a:solidFill>
                <a:latin typeface="Arial"/>
              </a:rPr>
              <a:t>val:vhc</a:t>
            </a:r>
            <a:r>
              <a:rPr lang="en-PH" sz="1400" dirty="0">
                <a:solidFill>
                  <a:schemeClr val="tx1">
                    <a:lumMod val="75000"/>
                  </a:schemeClr>
                </a:solidFill>
                <a:latin typeface="Arial"/>
              </a:rPr>
              <a:t>--</a:t>
            </a:r>
            <a:r>
              <a:rPr lang="en-PH" sz="1400" dirty="0" err="1">
                <a:solidFill>
                  <a:schemeClr val="tx1">
                    <a:lumMod val="75000"/>
                  </a:schemeClr>
                </a:solidFill>
                <a:latin typeface="Arial"/>
              </a:rPr>
              <a:t>column_formats.csv</a:t>
            </a:r>
            <a:r>
              <a:rPr lang="en-PH" sz="1400" dirty="0">
                <a:solidFill>
                  <a:schemeClr val="tx1">
                    <a:lumMod val="75000"/>
                  </a:schemeClr>
                </a:solidFill>
                <a:latin typeface="Arial"/>
              </a:rPr>
              <a:t>[1:6]}} BLOB &gt; 8MB</a:t>
            </a:r>
          </a:p>
          <a:p>
            <a:pPr marL="171450" lvl="0" indent="-171450">
              <a:spcAft>
                <a:spcPts val="300"/>
              </a:spcAft>
              <a:buFont typeface="Arial" panose="020B0604020202020204" pitchFamily="34" charset="0"/>
              <a:buChar char="•"/>
              <a:defRPr sz="1200">
                <a:solidFill>
                  <a:srgbClr val="6B767D"/>
                </a:solidFill>
                <a:latin typeface="Arial"/>
              </a:defRPr>
            </a:pPr>
            <a:r>
              <a:rPr lang="en-PH" sz="1400" dirty="0">
                <a:solidFill>
                  <a:schemeClr val="tx1">
                    <a:lumMod val="75000"/>
                  </a:schemeClr>
                </a:solidFill>
                <a:latin typeface="Arial"/>
              </a:rPr>
              <a:t>{{</a:t>
            </a:r>
            <a:r>
              <a:rPr lang="en-PH" sz="1400" dirty="0" err="1">
                <a:solidFill>
                  <a:schemeClr val="tx1">
                    <a:lumMod val="75000"/>
                  </a:schemeClr>
                </a:solidFill>
                <a:latin typeface="Arial"/>
              </a:rPr>
              <a:t>val:vhc</a:t>
            </a:r>
            <a:r>
              <a:rPr lang="en-PH" sz="1400" dirty="0">
                <a:solidFill>
                  <a:schemeClr val="tx1">
                    <a:lumMod val="75000"/>
                  </a:schemeClr>
                </a:solidFill>
                <a:latin typeface="Arial"/>
              </a:rPr>
              <a:t>--</a:t>
            </a:r>
            <a:r>
              <a:rPr lang="en-PH" sz="1400" dirty="0" err="1">
                <a:solidFill>
                  <a:schemeClr val="tx1">
                    <a:lumMod val="75000"/>
                  </a:schemeClr>
                </a:solidFill>
                <a:latin typeface="Arial"/>
              </a:rPr>
              <a:t>column_formats.csv</a:t>
            </a:r>
            <a:r>
              <a:rPr lang="en-PH" sz="1400" dirty="0">
                <a:solidFill>
                  <a:schemeClr val="tx1">
                    <a:lumMod val="75000"/>
                  </a:schemeClr>
                </a:solidFill>
                <a:latin typeface="Arial"/>
              </a:rPr>
              <a:t>[1:7]}} CLOB &gt; 16MB</a:t>
            </a:r>
          </a:p>
          <a:p>
            <a:pPr marL="171450" lvl="0" indent="-171450">
              <a:spcAft>
                <a:spcPts val="300"/>
              </a:spcAft>
              <a:buFont typeface="Arial" panose="020B0604020202020204" pitchFamily="34" charset="0"/>
              <a:buChar char="•"/>
              <a:defRPr sz="1200">
                <a:solidFill>
                  <a:srgbClr val="6B767D"/>
                </a:solidFill>
                <a:latin typeface="Arial"/>
              </a:defRPr>
            </a:pPr>
            <a:r>
              <a:rPr lang="en-PH" sz="1400" dirty="0">
                <a:solidFill>
                  <a:schemeClr val="tx1">
                    <a:lumMod val="75000"/>
                  </a:schemeClr>
                </a:solidFill>
                <a:latin typeface="Arial"/>
              </a:rPr>
              <a:t>{{</a:t>
            </a:r>
            <a:r>
              <a:rPr lang="en-PH" sz="1400" dirty="0" err="1">
                <a:solidFill>
                  <a:schemeClr val="tx1">
                    <a:lumMod val="75000"/>
                  </a:schemeClr>
                </a:solidFill>
                <a:latin typeface="Arial"/>
              </a:rPr>
              <a:t>val:vhc</a:t>
            </a:r>
            <a:r>
              <a:rPr lang="en-PH" sz="1400" dirty="0">
                <a:solidFill>
                  <a:schemeClr val="tx1">
                    <a:lumMod val="75000"/>
                  </a:schemeClr>
                </a:solidFill>
                <a:latin typeface="Arial"/>
              </a:rPr>
              <a:t>--</a:t>
            </a:r>
            <a:r>
              <a:rPr lang="en-PH" sz="1400" dirty="0" err="1">
                <a:solidFill>
                  <a:schemeClr val="tx1">
                    <a:lumMod val="75000"/>
                  </a:schemeClr>
                </a:solidFill>
                <a:latin typeface="Arial"/>
              </a:rPr>
              <a:t>column_formats.csv</a:t>
            </a:r>
            <a:r>
              <a:rPr lang="en-PH" sz="1400" dirty="0">
                <a:solidFill>
                  <a:schemeClr val="tx1">
                    <a:lumMod val="75000"/>
                  </a:schemeClr>
                </a:solidFill>
                <a:latin typeface="Arial"/>
              </a:rPr>
              <a:t>[1:8]}} XML/JSON/AVRO/BSON </a:t>
            </a:r>
          </a:p>
          <a:p>
            <a:pPr marL="171450" lvl="0" indent="-171450">
              <a:spcAft>
                <a:spcPts val="300"/>
              </a:spcAft>
              <a:buFont typeface="Arial" panose="020B0604020202020204" pitchFamily="34" charset="0"/>
              <a:buChar char="•"/>
              <a:defRPr sz="1200">
                <a:solidFill>
                  <a:srgbClr val="6B767D"/>
                </a:solidFill>
                <a:latin typeface="Arial"/>
              </a:defRPr>
            </a:pPr>
            <a:r>
              <a:rPr lang="en-PH" sz="1400" dirty="0">
                <a:solidFill>
                  <a:schemeClr val="tx1">
                    <a:lumMod val="75000"/>
                  </a:schemeClr>
                </a:solidFill>
                <a:latin typeface="Arial"/>
              </a:rPr>
              <a:t>{{</a:t>
            </a:r>
            <a:r>
              <a:rPr lang="en-PH" sz="1400" dirty="0" err="1">
                <a:solidFill>
                  <a:schemeClr val="tx1">
                    <a:lumMod val="75000"/>
                  </a:schemeClr>
                </a:solidFill>
                <a:latin typeface="Arial"/>
              </a:rPr>
              <a:t>val:vhc</a:t>
            </a:r>
            <a:r>
              <a:rPr lang="en-PH" sz="1400" dirty="0">
                <a:solidFill>
                  <a:schemeClr val="tx1">
                    <a:lumMod val="75000"/>
                  </a:schemeClr>
                </a:solidFill>
                <a:latin typeface="Arial"/>
              </a:rPr>
              <a:t>--</a:t>
            </a:r>
            <a:r>
              <a:rPr lang="en-PH" sz="1400" dirty="0" err="1">
                <a:solidFill>
                  <a:schemeClr val="tx1">
                    <a:lumMod val="75000"/>
                  </a:schemeClr>
                </a:solidFill>
                <a:latin typeface="Arial"/>
              </a:rPr>
              <a:t>column_formats.csv</a:t>
            </a:r>
            <a:r>
              <a:rPr lang="en-PH" sz="1400" dirty="0">
                <a:solidFill>
                  <a:schemeClr val="tx1">
                    <a:lumMod val="75000"/>
                  </a:schemeClr>
                </a:solidFill>
                <a:latin typeface="Arial"/>
              </a:rPr>
              <a:t>[1:9]}} Geospatial</a:t>
            </a:r>
          </a:p>
          <a:p>
            <a:pPr marL="171450" lvl="0" indent="-171450">
              <a:spcAft>
                <a:spcPts val="300"/>
              </a:spcAft>
              <a:buFont typeface="Arial" panose="020B0604020202020204" pitchFamily="34" charset="0"/>
              <a:buChar char="•"/>
              <a:defRPr sz="1200">
                <a:solidFill>
                  <a:srgbClr val="6B767D"/>
                </a:solidFill>
                <a:latin typeface="Arial"/>
              </a:defRPr>
            </a:pPr>
            <a:endParaRPr lang="en-PH" sz="1400" dirty="0">
              <a:solidFill>
                <a:schemeClr val="tx1">
                  <a:lumMod val="75000"/>
                </a:schemeClr>
              </a:solidFill>
              <a:latin typeface="Arial"/>
            </a:endParaRPr>
          </a:p>
        </p:txBody>
      </p:sp>
      <p:sp>
        <p:nvSpPr>
          <p:cNvPr id="38" name="Rectangle 37">
            <a:extLst>
              <a:ext uri="{FF2B5EF4-FFF2-40B4-BE49-F238E27FC236}">
                <a16:creationId xmlns:a16="http://schemas.microsoft.com/office/drawing/2014/main" id="{53A8BFAE-AD7B-6F49-89B3-A8D3FEBEA7A4}"/>
              </a:ext>
            </a:extLst>
          </p:cNvPr>
          <p:cNvSpPr/>
          <p:nvPr/>
        </p:nvSpPr>
        <p:spPr>
          <a:xfrm>
            <a:off x="2286000" y="3173391"/>
            <a:ext cx="3773244" cy="523220"/>
          </a:xfrm>
          <a:prstGeom prst="rect">
            <a:avLst/>
          </a:prstGeom>
        </p:spPr>
        <p:txBody>
          <a:bodyPr wrap="square">
            <a:spAutoFit/>
          </a:bodyPr>
          <a:lstStyle/>
          <a:p>
            <a:pPr marL="171450" lvl="0" indent="-171450">
              <a:spcAft>
                <a:spcPts val="300"/>
              </a:spcAft>
              <a:buFont typeface="Arial" panose="020B0604020202020204" pitchFamily="34" charset="0"/>
              <a:buChar char="•"/>
              <a:defRPr sz="1200">
                <a:solidFill>
                  <a:srgbClr val="6B767D"/>
                </a:solidFill>
                <a:latin typeface="Arial"/>
              </a:defRPr>
            </a:pPr>
            <a:r>
              <a:rPr lang="en-PH" sz="1400" dirty="0">
                <a:solidFill>
                  <a:schemeClr val="tx1">
                    <a:lumMod val="75000"/>
                  </a:schemeClr>
                </a:solidFill>
                <a:latin typeface="Arial"/>
              </a:rPr>
              <a:t>{{</a:t>
            </a:r>
            <a:r>
              <a:rPr lang="en-PH" sz="1400" dirty="0" err="1">
                <a:solidFill>
                  <a:schemeClr val="tx1">
                    <a:lumMod val="75000"/>
                  </a:schemeClr>
                </a:solidFill>
                <a:latin typeface="Arial"/>
              </a:rPr>
              <a:t>val:vhc</a:t>
            </a:r>
            <a:r>
              <a:rPr lang="en-PH" sz="1400" dirty="0">
                <a:solidFill>
                  <a:schemeClr val="tx1">
                    <a:lumMod val="75000"/>
                  </a:schemeClr>
                </a:solidFill>
                <a:latin typeface="Arial"/>
              </a:rPr>
              <a:t>--</a:t>
            </a:r>
            <a:r>
              <a:rPr lang="en-PH" sz="1400" dirty="0" err="1">
                <a:solidFill>
                  <a:schemeClr val="tx1">
                    <a:lumMod val="75000"/>
                  </a:schemeClr>
                </a:solidFill>
                <a:latin typeface="Arial"/>
              </a:rPr>
              <a:t>Index_summary.csv</a:t>
            </a:r>
            <a:r>
              <a:rPr lang="en-PH" sz="1400" dirty="0">
                <a:solidFill>
                  <a:schemeClr val="tx1">
                    <a:lumMod val="75000"/>
                  </a:schemeClr>
                </a:solidFill>
                <a:latin typeface="Arial"/>
              </a:rPr>
              <a:t>[1:3]}} PPI Defined</a:t>
            </a:r>
          </a:p>
        </p:txBody>
      </p:sp>
      <p:sp>
        <p:nvSpPr>
          <p:cNvPr id="39" name="Rectangle 38">
            <a:extLst>
              <a:ext uri="{FF2B5EF4-FFF2-40B4-BE49-F238E27FC236}">
                <a16:creationId xmlns:a16="http://schemas.microsoft.com/office/drawing/2014/main" id="{EB3A23DC-6660-1C4E-A4F2-6B5FBCBC689B}"/>
              </a:ext>
            </a:extLst>
          </p:cNvPr>
          <p:cNvSpPr/>
          <p:nvPr/>
        </p:nvSpPr>
        <p:spPr>
          <a:xfrm>
            <a:off x="2286000" y="2122004"/>
            <a:ext cx="3773244" cy="523220"/>
          </a:xfrm>
          <a:prstGeom prst="rect">
            <a:avLst/>
          </a:prstGeom>
        </p:spPr>
        <p:txBody>
          <a:bodyPr wrap="square">
            <a:spAutoFit/>
          </a:bodyPr>
          <a:lstStyle/>
          <a:p>
            <a:pPr marL="171450" indent="-171450">
              <a:spcAft>
                <a:spcPts val="300"/>
              </a:spcAft>
              <a:buFont typeface="Arial" panose="020B0604020202020204" pitchFamily="34" charset="0"/>
              <a:buChar char="•"/>
              <a:defRPr sz="1200">
                <a:solidFill>
                  <a:srgbClr val="6B767D"/>
                </a:solidFill>
                <a:latin typeface="Arial"/>
              </a:defRPr>
            </a:pPr>
            <a:r>
              <a:rPr lang="en-PH" sz="1400" dirty="0">
                <a:solidFill>
                  <a:schemeClr val="tx1">
                    <a:lumMod val="75000"/>
                  </a:schemeClr>
                </a:solidFill>
                <a:latin typeface="Arial"/>
              </a:rPr>
              <a:t>{{</a:t>
            </a:r>
            <a:r>
              <a:rPr lang="en-PH" sz="1400" dirty="0" err="1">
                <a:solidFill>
                  <a:schemeClr val="tx1">
                    <a:lumMod val="75000"/>
                  </a:schemeClr>
                </a:solidFill>
                <a:latin typeface="Arial"/>
              </a:rPr>
              <a:t>val:vhc</a:t>
            </a:r>
            <a:r>
              <a:rPr lang="en-PH" sz="1400" dirty="0">
                <a:solidFill>
                  <a:schemeClr val="tx1">
                    <a:lumMod val="75000"/>
                  </a:schemeClr>
                </a:solidFill>
                <a:latin typeface="Arial"/>
              </a:rPr>
              <a:t>--</a:t>
            </a:r>
            <a:r>
              <a:rPr lang="en-PH" sz="1400" dirty="0" err="1">
                <a:solidFill>
                  <a:schemeClr val="tx1">
                    <a:lumMod val="75000"/>
                  </a:schemeClr>
                </a:solidFill>
                <a:latin typeface="Arial"/>
              </a:rPr>
              <a:t>column_format_state.csv</a:t>
            </a:r>
            <a:r>
              <a:rPr lang="en-PH" sz="1400" dirty="0">
                <a:solidFill>
                  <a:schemeClr val="tx1">
                    <a:lumMod val="75000"/>
                  </a:schemeClr>
                </a:solidFill>
                <a:latin typeface="Arial"/>
              </a:rPr>
              <a:t>[1:2]}} Column Formats</a:t>
            </a:r>
          </a:p>
        </p:txBody>
      </p:sp>
      <p:sp>
        <p:nvSpPr>
          <p:cNvPr id="40" name="TextBox 39">
            <a:extLst>
              <a:ext uri="{FF2B5EF4-FFF2-40B4-BE49-F238E27FC236}">
                <a16:creationId xmlns:a16="http://schemas.microsoft.com/office/drawing/2014/main" id="{52B593CA-05C6-2F46-88E1-0AD3B6A40B6A}"/>
              </a:ext>
            </a:extLst>
          </p:cNvPr>
          <p:cNvSpPr txBox="1"/>
          <p:nvPr/>
        </p:nvSpPr>
        <p:spPr>
          <a:xfrm>
            <a:off x="2286000" y="3825950"/>
            <a:ext cx="2906868" cy="400110"/>
          </a:xfrm>
          <a:prstGeom prst="rect">
            <a:avLst/>
          </a:prstGeom>
          <a:noFill/>
        </p:spPr>
        <p:txBody>
          <a:bodyPr wrap="square" rtlCol="0">
            <a:spAutoFit/>
          </a:bodyPr>
          <a:lstStyle/>
          <a:p>
            <a:pPr marL="0" marR="0" lvl="0" indent="0" algn="l" defTabSz="914400" rtl="0" eaLnBrk="1" fontAlgn="auto" latinLnBrk="0" hangingPunct="1">
              <a:spcBef>
                <a:spcPts val="0"/>
              </a:spcBef>
              <a:spcAft>
                <a:spcPts val="300"/>
              </a:spcAft>
              <a:buClrTx/>
              <a:buSzTx/>
              <a:buFontTx/>
              <a:buNone/>
              <a:tabLst/>
              <a:defRPr/>
            </a:pPr>
            <a:r>
              <a:rPr lang="en-GB" sz="2000" b="1" dirty="0">
                <a:solidFill>
                  <a:schemeClr val="tx1">
                    <a:lumMod val="75000"/>
                  </a:schemeClr>
                </a:solidFill>
                <a:latin typeface="Arial" pitchFamily="34" charset="0"/>
                <a:cs typeface="Arial" pitchFamily="34" charset="0"/>
              </a:rPr>
              <a:t>Special</a:t>
            </a:r>
            <a:r>
              <a:rPr kumimoji="0" lang="en-GB" sz="2000" b="1" i="0" u="none" strike="noStrike" kern="1200" cap="none" spc="0" normalizeH="0" baseline="0" noProof="0" dirty="0">
                <a:ln>
                  <a:noFill/>
                </a:ln>
                <a:solidFill>
                  <a:schemeClr val="tx1">
                    <a:lumMod val="75000"/>
                  </a:schemeClr>
                </a:solidFill>
                <a:effectLst/>
                <a:uLnTx/>
                <a:uFillTx/>
                <a:latin typeface="Arial" pitchFamily="34" charset="0"/>
                <a:ea typeface="+mn-ea"/>
                <a:cs typeface="Arial" pitchFamily="34" charset="0"/>
              </a:rPr>
              <a:t> </a:t>
            </a:r>
            <a:r>
              <a:rPr lang="en-GB" sz="2000" b="1" dirty="0">
                <a:solidFill>
                  <a:schemeClr val="tx1">
                    <a:lumMod val="75000"/>
                  </a:schemeClr>
                </a:solidFill>
                <a:latin typeface="Arial" pitchFamily="34" charset="0"/>
                <a:cs typeface="Arial" pitchFamily="34" charset="0"/>
              </a:rPr>
              <a:t>Data</a:t>
            </a:r>
            <a:r>
              <a:rPr kumimoji="0" lang="en-GB" sz="2000" b="1" i="0" u="none" strike="noStrike" kern="1200" cap="none" spc="0" normalizeH="0" baseline="0" noProof="0" dirty="0">
                <a:ln>
                  <a:noFill/>
                </a:ln>
                <a:solidFill>
                  <a:schemeClr val="tx1">
                    <a:lumMod val="75000"/>
                  </a:schemeClr>
                </a:solidFill>
                <a:effectLst/>
                <a:uLnTx/>
                <a:uFillTx/>
                <a:latin typeface="Arial" pitchFamily="34" charset="0"/>
                <a:ea typeface="+mn-ea"/>
                <a:cs typeface="Arial" pitchFamily="34" charset="0"/>
              </a:rPr>
              <a:t> </a:t>
            </a:r>
            <a:r>
              <a:rPr lang="en-GB" sz="2000" b="1" dirty="0">
                <a:solidFill>
                  <a:schemeClr val="tx1">
                    <a:lumMod val="75000"/>
                  </a:schemeClr>
                </a:solidFill>
                <a:latin typeface="Arial" pitchFamily="34" charset="0"/>
                <a:cs typeface="Arial" pitchFamily="34" charset="0"/>
              </a:rPr>
              <a:t>Types</a:t>
            </a:r>
          </a:p>
        </p:txBody>
      </p:sp>
      <p:sp>
        <p:nvSpPr>
          <p:cNvPr id="41" name="TextBox 40">
            <a:extLst>
              <a:ext uri="{FF2B5EF4-FFF2-40B4-BE49-F238E27FC236}">
                <a16:creationId xmlns:a16="http://schemas.microsoft.com/office/drawing/2014/main" id="{3E8950F5-B661-FA4B-ACDE-4A18836A88C8}"/>
              </a:ext>
            </a:extLst>
          </p:cNvPr>
          <p:cNvSpPr txBox="1"/>
          <p:nvPr/>
        </p:nvSpPr>
        <p:spPr>
          <a:xfrm>
            <a:off x="6583680" y="1945539"/>
            <a:ext cx="4572000" cy="553998"/>
          </a:xfrm>
          <a:prstGeom prst="rect">
            <a:avLst/>
          </a:prstGeom>
          <a:noFill/>
        </p:spPr>
        <p:txBody>
          <a:bodyPr wrap="square" lIns="0" tIns="0" rIns="0" bIns="0" rtlCol="0">
            <a:spAutoFit/>
          </a:bodyPr>
          <a:lstStyle/>
          <a:p>
            <a:pPr lvl="0">
              <a:spcAft>
                <a:spcPts val="600"/>
              </a:spcAft>
              <a:defRPr sz="1200">
                <a:solidFill>
                  <a:srgbClr val="6B767D"/>
                </a:solidFill>
                <a:latin typeface="Arial"/>
              </a:defRPr>
            </a:pPr>
            <a:r>
              <a:rPr lang="en-PH" sz="1200" dirty="0">
                <a:solidFill>
                  <a:schemeClr val="accent5">
                    <a:lumMod val="50000"/>
                  </a:schemeClr>
                </a:solidFill>
                <a:latin typeface="Arial"/>
              </a:rPr>
              <a:t>Column Formatting </a:t>
            </a:r>
            <a:r>
              <a:rPr lang="en-PH" sz="1200" dirty="0">
                <a:solidFill>
                  <a:schemeClr val="tx1">
                    <a:lumMod val="75000"/>
                  </a:schemeClr>
                </a:solidFill>
                <a:latin typeface="Arial"/>
              </a:rPr>
              <a:t>allows users to control data type precision and default structure for data going in / out of that column.  Without formatting, ETL Governance is left to enforce format consistency.</a:t>
            </a:r>
          </a:p>
        </p:txBody>
      </p:sp>
      <p:sp>
        <p:nvSpPr>
          <p:cNvPr id="42" name="TextBox 41">
            <a:extLst>
              <a:ext uri="{FF2B5EF4-FFF2-40B4-BE49-F238E27FC236}">
                <a16:creationId xmlns:a16="http://schemas.microsoft.com/office/drawing/2014/main" id="{5DEDD4D0-E628-B043-9113-CE482A6BFF81}"/>
              </a:ext>
            </a:extLst>
          </p:cNvPr>
          <p:cNvSpPr txBox="1"/>
          <p:nvPr/>
        </p:nvSpPr>
        <p:spPr>
          <a:xfrm>
            <a:off x="6583680" y="2857049"/>
            <a:ext cx="4572000" cy="553998"/>
          </a:xfrm>
          <a:prstGeom prst="rect">
            <a:avLst/>
          </a:prstGeom>
          <a:noFill/>
        </p:spPr>
        <p:txBody>
          <a:bodyPr wrap="square" lIns="0" tIns="0" rIns="0" bIns="0" rtlCol="0">
            <a:spAutoFit/>
          </a:bodyPr>
          <a:lstStyle/>
          <a:p>
            <a:pPr lvl="0">
              <a:spcAft>
                <a:spcPts val="600"/>
              </a:spcAft>
              <a:defRPr sz="1200">
                <a:solidFill>
                  <a:srgbClr val="384951"/>
                </a:solidFill>
                <a:latin typeface="Arial"/>
              </a:defRPr>
            </a:pPr>
            <a:r>
              <a:rPr lang="en-US" sz="1200" dirty="0">
                <a:solidFill>
                  <a:schemeClr val="tx1">
                    <a:lumMod val="75000"/>
                  </a:schemeClr>
                </a:solidFill>
              </a:rPr>
              <a:t>Teradata offers </a:t>
            </a:r>
            <a:r>
              <a:rPr lang="en-US" sz="1200" dirty="0">
                <a:solidFill>
                  <a:schemeClr val="accent5">
                    <a:lumMod val="50000"/>
                  </a:schemeClr>
                </a:solidFill>
              </a:rPr>
              <a:t>true Multi-Level Partitioning </a:t>
            </a:r>
            <a:r>
              <a:rPr lang="en-US" sz="1200" dirty="0">
                <a:solidFill>
                  <a:schemeClr val="tx1">
                    <a:lumMod val="75000"/>
                  </a:schemeClr>
                </a:solidFill>
              </a:rPr>
              <a:t>that is not often found in the industry.  Besides significantly enhancing performance, constraints can be applied to partitions to ensure data quality.</a:t>
            </a:r>
            <a:endParaRPr lang="en-PH" sz="1200" dirty="0">
              <a:solidFill>
                <a:schemeClr val="tx1">
                  <a:lumMod val="75000"/>
                </a:schemeClr>
              </a:solidFill>
              <a:latin typeface="Arial"/>
            </a:endParaRPr>
          </a:p>
        </p:txBody>
      </p:sp>
      <p:sp>
        <p:nvSpPr>
          <p:cNvPr id="43" name="TextBox 42">
            <a:extLst>
              <a:ext uri="{FF2B5EF4-FFF2-40B4-BE49-F238E27FC236}">
                <a16:creationId xmlns:a16="http://schemas.microsoft.com/office/drawing/2014/main" id="{EF7FA158-D2C8-594F-A30A-F9BE4BB19152}"/>
              </a:ext>
            </a:extLst>
          </p:cNvPr>
          <p:cNvSpPr txBox="1"/>
          <p:nvPr/>
        </p:nvSpPr>
        <p:spPr>
          <a:xfrm>
            <a:off x="6583680" y="3934845"/>
            <a:ext cx="4572000" cy="1738938"/>
          </a:xfrm>
          <a:prstGeom prst="rect">
            <a:avLst/>
          </a:prstGeom>
          <a:noFill/>
        </p:spPr>
        <p:txBody>
          <a:bodyPr wrap="square" lIns="0" tIns="0" rIns="0" bIns="0" rtlCol="0">
            <a:spAutoFit/>
          </a:bodyPr>
          <a:lstStyle/>
          <a:p>
            <a:pPr lvl="0">
              <a:spcAft>
                <a:spcPts val="600"/>
              </a:spcAft>
              <a:defRPr sz="1200">
                <a:solidFill>
                  <a:srgbClr val="6B767D"/>
                </a:solidFill>
                <a:latin typeface="Arial"/>
              </a:defRPr>
            </a:pPr>
            <a:r>
              <a:rPr lang="en-US" sz="1200" dirty="0">
                <a:solidFill>
                  <a:schemeClr val="accent5">
                    <a:lumMod val="50000"/>
                  </a:schemeClr>
                </a:solidFill>
              </a:rPr>
              <a:t>Specialized Data Types </a:t>
            </a:r>
            <a:r>
              <a:rPr lang="en-US" sz="1200" dirty="0">
                <a:solidFill>
                  <a:schemeClr val="tx1">
                    <a:lumMod val="75000"/>
                  </a:schemeClr>
                </a:solidFill>
              </a:rPr>
              <a:t>provide specialized business capabilities such as Time Series, Geospatial, Temporal, and Unstructured Data processing. These data types provide expanded flexibility in data sources, while still enforcing each’s specific data structure requirements. </a:t>
            </a:r>
          </a:p>
          <a:p>
            <a:pPr lvl="0">
              <a:spcAft>
                <a:spcPts val="600"/>
              </a:spcAft>
              <a:defRPr sz="1200">
                <a:solidFill>
                  <a:srgbClr val="6B767D"/>
                </a:solidFill>
                <a:latin typeface="Arial"/>
              </a:defRPr>
            </a:pPr>
            <a:r>
              <a:rPr lang="en-US" sz="1200" dirty="0">
                <a:solidFill>
                  <a:schemeClr val="tx1">
                    <a:lumMod val="75000"/>
                  </a:schemeClr>
                </a:solidFill>
              </a:rPr>
              <a:t>For example, JSON data can be loaded into Teradata, validated, and if clean, loaded into a JSON data type where native dot-notation allows SQL to easily navigate the hierarchical nature of JSON nested structures.</a:t>
            </a:r>
            <a:endParaRPr lang="en-PH" sz="1200" dirty="0">
              <a:solidFill>
                <a:schemeClr val="tx1">
                  <a:lumMod val="75000"/>
                </a:schemeClr>
              </a:solidFill>
              <a:latin typeface="Arial"/>
            </a:endParaRPr>
          </a:p>
        </p:txBody>
      </p:sp>
      <p:sp>
        <p:nvSpPr>
          <p:cNvPr id="2" name="Title 1">
            <a:extLst>
              <a:ext uri="{FF2B5EF4-FFF2-40B4-BE49-F238E27FC236}">
                <a16:creationId xmlns:a16="http://schemas.microsoft.com/office/drawing/2014/main" id="{BB1D206D-9DFB-5A45-BAAD-587958C50376}"/>
              </a:ext>
            </a:extLst>
          </p:cNvPr>
          <p:cNvSpPr>
            <a:spLocks noGrp="1"/>
          </p:cNvSpPr>
          <p:nvPr>
            <p:ph type="title"/>
          </p:nvPr>
        </p:nvSpPr>
        <p:spPr/>
        <p:txBody>
          <a:bodyPr/>
          <a:lstStyle/>
          <a:p>
            <a:r>
              <a:rPr kumimoji="0" lang="en-US" sz="2800" b="0" i="0" u="none" strike="noStrike" kern="1200" cap="none" spc="-30" normalizeH="0" baseline="0" noProof="0" dirty="0">
                <a:ln>
                  <a:noFill/>
                </a:ln>
                <a:solidFill>
                  <a:srgbClr val="00233C"/>
                </a:solidFill>
                <a:effectLst/>
                <a:uLnTx/>
                <a:uFillTx/>
                <a:latin typeface="Inter Light"/>
                <a:ea typeface="+mj-ea"/>
                <a:cs typeface="+mj-cs"/>
              </a:rPr>
              <a:t>Constraint Analysis</a:t>
            </a:r>
            <a:endParaRPr lang="en-US" dirty="0"/>
          </a:p>
        </p:txBody>
      </p:sp>
      <p:pic>
        <p:nvPicPr>
          <p:cNvPr id="6" name="Picture 5">
            <a:extLst>
              <a:ext uri="{FF2B5EF4-FFF2-40B4-BE49-F238E27FC236}">
                <a16:creationId xmlns:a16="http://schemas.microsoft.com/office/drawing/2014/main" id="{7A6362F1-FCBC-0340-9580-1BD2A5D5968F}"/>
              </a:ext>
            </a:extLst>
          </p:cNvPr>
          <p:cNvPicPr>
            <a:picLocks noChangeAspect="1"/>
          </p:cNvPicPr>
          <p:nvPr/>
        </p:nvPicPr>
        <p:blipFill>
          <a:blip r:embed="rId4"/>
          <a:stretch>
            <a:fillRect/>
          </a:stretch>
        </p:blipFill>
        <p:spPr>
          <a:xfrm>
            <a:off x="1371600" y="2857049"/>
            <a:ext cx="609600" cy="609600"/>
          </a:xfrm>
          <a:prstGeom prst="rect">
            <a:avLst/>
          </a:prstGeom>
        </p:spPr>
      </p:pic>
      <p:pic>
        <p:nvPicPr>
          <p:cNvPr id="9" name="Picture 8">
            <a:extLst>
              <a:ext uri="{FF2B5EF4-FFF2-40B4-BE49-F238E27FC236}">
                <a16:creationId xmlns:a16="http://schemas.microsoft.com/office/drawing/2014/main" id="{E926575C-1CCB-1E4F-B0A7-CD1F7A377F90}"/>
              </a:ext>
            </a:extLst>
          </p:cNvPr>
          <p:cNvPicPr>
            <a:picLocks noChangeAspect="1"/>
          </p:cNvPicPr>
          <p:nvPr/>
        </p:nvPicPr>
        <p:blipFill>
          <a:blip r:embed="rId5"/>
          <a:stretch>
            <a:fillRect/>
          </a:stretch>
        </p:blipFill>
        <p:spPr>
          <a:xfrm>
            <a:off x="1371600" y="1777731"/>
            <a:ext cx="609600" cy="609600"/>
          </a:xfrm>
          <a:prstGeom prst="rect">
            <a:avLst/>
          </a:prstGeom>
        </p:spPr>
      </p:pic>
      <p:pic>
        <p:nvPicPr>
          <p:cNvPr id="11" name="Picture 10">
            <a:extLst>
              <a:ext uri="{FF2B5EF4-FFF2-40B4-BE49-F238E27FC236}">
                <a16:creationId xmlns:a16="http://schemas.microsoft.com/office/drawing/2014/main" id="{9A3E86F8-D6BF-E14D-8A31-05C42F3E5846}"/>
              </a:ext>
            </a:extLst>
          </p:cNvPr>
          <p:cNvPicPr>
            <a:picLocks noChangeAspect="1"/>
          </p:cNvPicPr>
          <p:nvPr/>
        </p:nvPicPr>
        <p:blipFill>
          <a:blip r:embed="rId6"/>
          <a:stretch>
            <a:fillRect/>
          </a:stretch>
        </p:blipFill>
        <p:spPr>
          <a:xfrm>
            <a:off x="1371600" y="3825950"/>
            <a:ext cx="609600" cy="609600"/>
          </a:xfrm>
          <a:prstGeom prst="rect">
            <a:avLst/>
          </a:prstGeom>
        </p:spPr>
      </p:pic>
    </p:spTree>
    <p:custDataLst>
      <p:tags r:id="rId1"/>
    </p:custDataLst>
    <p:extLst>
      <p:ext uri="{BB962C8B-B14F-4D97-AF65-F5344CB8AC3E}">
        <p14:creationId xmlns:p14="http://schemas.microsoft.com/office/powerpoint/2010/main" val="1186186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70467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5CAC3B8-A746-F56A-19B9-ADB7B422FAFF}"/>
              </a:ext>
            </a:extLst>
          </p:cNvPr>
          <p:cNvSpPr>
            <a:spLocks noGrp="1"/>
          </p:cNvSpPr>
          <p:nvPr>
            <p:ph type="ftr" sz="quarter" idx="4294967295"/>
          </p:nvPr>
        </p:nvSpPr>
        <p:spPr>
          <a:xfrm>
            <a:off x="9217152" y="6286500"/>
            <a:ext cx="2057400" cy="365759"/>
          </a:xfrm>
          <a:prstGeom prst="rect">
            <a:avLst/>
          </a:prstGeom>
        </p:spPr>
        <p:txBody>
          <a:bodyPr/>
          <a:lstStyle/>
          <a:p>
            <a:pPr algn="l"/>
            <a:r>
              <a:rPr lang="en-US"/>
              <a:t>Internal use only</a:t>
            </a:r>
            <a:endParaRPr lang="en-US" dirty="0"/>
          </a:p>
        </p:txBody>
      </p:sp>
      <p:sp>
        <p:nvSpPr>
          <p:cNvPr id="3" name="Slide Number Placeholder 2">
            <a:extLst>
              <a:ext uri="{FF2B5EF4-FFF2-40B4-BE49-F238E27FC236}">
                <a16:creationId xmlns:a16="http://schemas.microsoft.com/office/drawing/2014/main" id="{E41D6422-8F24-07E0-331C-4215830A8DF0}"/>
              </a:ext>
            </a:extLst>
          </p:cNvPr>
          <p:cNvSpPr>
            <a:spLocks noGrp="1"/>
          </p:cNvSpPr>
          <p:nvPr>
            <p:ph type="sldNum" sz="quarter" idx="12"/>
          </p:nvPr>
        </p:nvSpPr>
        <p:spPr/>
        <p:txBody>
          <a:bodyPr/>
          <a:lstStyle/>
          <a:p>
            <a:fld id="{0885F5B2-48F7-4F18-A961-C29AAE44EB58}" type="slidenum">
              <a:rPr lang="en-US" smtClean="0"/>
              <a:t>5</a:t>
            </a:fld>
            <a:endParaRPr lang="en-US" dirty="0"/>
          </a:p>
        </p:txBody>
      </p:sp>
      <p:sp>
        <p:nvSpPr>
          <p:cNvPr id="107" name="Rounded Rectangle 6">
            <a:extLst>
              <a:ext uri="{FF2B5EF4-FFF2-40B4-BE49-F238E27FC236}">
                <a16:creationId xmlns:a16="http://schemas.microsoft.com/office/drawing/2014/main" id="{38C975D9-F720-E65A-CC6C-8F00175F2564}"/>
              </a:ext>
            </a:extLst>
          </p:cNvPr>
          <p:cNvSpPr/>
          <p:nvPr/>
        </p:nvSpPr>
        <p:spPr>
          <a:xfrm>
            <a:off x="4263336" y="5577740"/>
            <a:ext cx="3644683" cy="1062417"/>
          </a:xfrm>
          <a:prstGeom prst="roundRect">
            <a:avLst>
              <a:gd name="adj" fmla="val 5708"/>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8" name="Rounded Rectangle 2">
            <a:extLst>
              <a:ext uri="{FF2B5EF4-FFF2-40B4-BE49-F238E27FC236}">
                <a16:creationId xmlns:a16="http://schemas.microsoft.com/office/drawing/2014/main" id="{823A6EC3-288F-E78A-7ECC-022235CA1308}"/>
              </a:ext>
            </a:extLst>
          </p:cNvPr>
          <p:cNvSpPr/>
          <p:nvPr/>
        </p:nvSpPr>
        <p:spPr>
          <a:xfrm>
            <a:off x="454690" y="961466"/>
            <a:ext cx="3619856" cy="5678691"/>
          </a:xfrm>
          <a:prstGeom prst="roundRect">
            <a:avLst>
              <a:gd name="adj" fmla="val 7388"/>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6B767D"/>
                </a:solidFill>
                <a:effectLst/>
                <a:uLnTx/>
                <a:uFillTx/>
                <a:latin typeface="Arial" panose="020B0604020202020204"/>
                <a:ea typeface="+mn-ea"/>
                <a:cs typeface="+mn-cs"/>
              </a:rPr>
              <a:t>Average response time</a:t>
            </a:r>
            <a:endParaRPr kumimoji="0" lang="en-US" sz="1800" b="0" i="0" u="none" strike="noStrike" kern="1200" cap="none" spc="0" normalizeH="0" baseline="0" noProof="0" dirty="0">
              <a:ln>
                <a:noFill/>
              </a:ln>
              <a:solidFill>
                <a:srgbClr val="6B767D"/>
              </a:solidFill>
              <a:effectLst/>
              <a:uLnTx/>
              <a:uFillTx/>
              <a:latin typeface="Arial" panose="020B0604020202020204"/>
              <a:ea typeface="+mn-ea"/>
              <a:cs typeface="+mn-cs"/>
            </a:endParaRPr>
          </a:p>
        </p:txBody>
      </p:sp>
      <p:sp>
        <p:nvSpPr>
          <p:cNvPr id="109" name="Rounded Rectangle 5">
            <a:extLst>
              <a:ext uri="{FF2B5EF4-FFF2-40B4-BE49-F238E27FC236}">
                <a16:creationId xmlns:a16="http://schemas.microsoft.com/office/drawing/2014/main" id="{4CD5CD8E-5B5B-4501-841D-DBC024B67C1D}"/>
              </a:ext>
            </a:extLst>
          </p:cNvPr>
          <p:cNvSpPr/>
          <p:nvPr/>
        </p:nvSpPr>
        <p:spPr>
          <a:xfrm>
            <a:off x="4265141" y="3063664"/>
            <a:ext cx="3644683" cy="2425027"/>
          </a:xfrm>
          <a:prstGeom prst="roundRect">
            <a:avLst>
              <a:gd name="adj" fmla="val 9109"/>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Rounded Rectangle 7">
            <a:extLst>
              <a:ext uri="{FF2B5EF4-FFF2-40B4-BE49-F238E27FC236}">
                <a16:creationId xmlns:a16="http://schemas.microsoft.com/office/drawing/2014/main" id="{6CD535F4-0563-C76B-89F6-FB525C16054D}"/>
              </a:ext>
            </a:extLst>
          </p:cNvPr>
          <p:cNvSpPr/>
          <p:nvPr/>
        </p:nvSpPr>
        <p:spPr>
          <a:xfrm>
            <a:off x="8117455" y="984221"/>
            <a:ext cx="3619856" cy="2504053"/>
          </a:xfrm>
          <a:prstGeom prst="roundRect">
            <a:avLst>
              <a:gd name="adj" fmla="val 5437"/>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ounded Rectangle 8">
            <a:extLst>
              <a:ext uri="{FF2B5EF4-FFF2-40B4-BE49-F238E27FC236}">
                <a16:creationId xmlns:a16="http://schemas.microsoft.com/office/drawing/2014/main" id="{2105A1A4-0CE3-CB46-A436-5D1A43CAB68A}"/>
              </a:ext>
            </a:extLst>
          </p:cNvPr>
          <p:cNvSpPr/>
          <p:nvPr/>
        </p:nvSpPr>
        <p:spPr>
          <a:xfrm>
            <a:off x="8117455" y="3590106"/>
            <a:ext cx="3619856" cy="2030997"/>
          </a:xfrm>
          <a:prstGeom prst="roundRect">
            <a:avLst>
              <a:gd name="adj" fmla="val 99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ectangle 111">
            <a:extLst>
              <a:ext uri="{FF2B5EF4-FFF2-40B4-BE49-F238E27FC236}">
                <a16:creationId xmlns:a16="http://schemas.microsoft.com/office/drawing/2014/main" id="{6DFBE370-3D16-C9AA-751B-2E2E36DEBB78}"/>
              </a:ext>
            </a:extLst>
          </p:cNvPr>
          <p:cNvSpPr/>
          <p:nvPr/>
        </p:nvSpPr>
        <p:spPr>
          <a:xfrm>
            <a:off x="605246" y="1336417"/>
            <a:ext cx="3318747" cy="6997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13" name="TextBox 112">
            <a:extLst>
              <a:ext uri="{FF2B5EF4-FFF2-40B4-BE49-F238E27FC236}">
                <a16:creationId xmlns:a16="http://schemas.microsoft.com/office/drawing/2014/main" id="{0E96BDA7-1DB0-432D-81EA-F879C8BAAB5F}"/>
              </a:ext>
            </a:extLst>
          </p:cNvPr>
          <p:cNvSpPr txBox="1"/>
          <p:nvPr/>
        </p:nvSpPr>
        <p:spPr>
          <a:xfrm>
            <a:off x="605245" y="2187316"/>
            <a:ext cx="2742739" cy="215444"/>
          </a:xfrm>
          <a:prstGeom prst="rect">
            <a:avLst/>
          </a:prstGeom>
          <a:noFill/>
        </p:spPr>
        <p:txBody>
          <a:bodyPr wrap="none" lIns="0" tIns="0" rIns="0" bIns="0" rtlCol="0" anchor="ctr" anchorCtr="0">
            <a:spAutoFit/>
          </a:bodyPr>
          <a:lstStyle/>
          <a:p>
            <a:r>
              <a:rPr lang="en-US" sz="1400" b="1" dirty="0">
                <a:solidFill>
                  <a:schemeClr val="tx2">
                    <a:lumMod val="60000"/>
                    <a:lumOff val="40000"/>
                  </a:schemeClr>
                </a:solidFill>
              </a:rPr>
              <a:t>Avg Response Time/Statement</a:t>
            </a:r>
            <a:endParaRPr lang="en-US" sz="1050" b="1" dirty="0">
              <a:solidFill>
                <a:schemeClr val="tx2">
                  <a:lumMod val="60000"/>
                  <a:lumOff val="40000"/>
                </a:schemeClr>
              </a:solidFill>
            </a:endParaRPr>
          </a:p>
        </p:txBody>
      </p:sp>
      <p:sp>
        <p:nvSpPr>
          <p:cNvPr id="114" name="Rectangle 113">
            <a:extLst>
              <a:ext uri="{FF2B5EF4-FFF2-40B4-BE49-F238E27FC236}">
                <a16:creationId xmlns:a16="http://schemas.microsoft.com/office/drawing/2014/main" id="{6BB5DBE7-F691-58E4-3C42-B7B13B213539}"/>
              </a:ext>
            </a:extLst>
          </p:cNvPr>
          <p:cNvSpPr/>
          <p:nvPr/>
        </p:nvSpPr>
        <p:spPr>
          <a:xfrm>
            <a:off x="630908" y="2440846"/>
            <a:ext cx="3318747" cy="6997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15" name="TextBox 114">
            <a:extLst>
              <a:ext uri="{FF2B5EF4-FFF2-40B4-BE49-F238E27FC236}">
                <a16:creationId xmlns:a16="http://schemas.microsoft.com/office/drawing/2014/main" id="{C35C3E3E-10DA-1C4D-3ED3-377ECE4FDD3A}"/>
              </a:ext>
            </a:extLst>
          </p:cNvPr>
          <p:cNvSpPr txBox="1"/>
          <p:nvPr/>
        </p:nvSpPr>
        <p:spPr>
          <a:xfrm>
            <a:off x="605245" y="3296646"/>
            <a:ext cx="1128514" cy="215444"/>
          </a:xfrm>
          <a:prstGeom prst="rect">
            <a:avLst/>
          </a:prstGeom>
          <a:noFill/>
        </p:spPr>
        <p:txBody>
          <a:bodyPr wrap="none" lIns="0" tIns="0" rIns="0" bIns="0" rtlCol="0" anchor="ctr" anchorCtr="0">
            <a:spAutoFit/>
          </a:bodyPr>
          <a:lstStyle/>
          <a:p>
            <a:r>
              <a:rPr lang="en-US" sz="1400" b="1" dirty="0">
                <a:solidFill>
                  <a:srgbClr val="0070C0"/>
                </a:solidFill>
              </a:rPr>
              <a:t>Active Users</a:t>
            </a:r>
            <a:endParaRPr lang="en-US" sz="1050" b="1" dirty="0">
              <a:solidFill>
                <a:srgbClr val="0070C0"/>
              </a:solidFill>
            </a:endParaRPr>
          </a:p>
        </p:txBody>
      </p:sp>
      <p:sp>
        <p:nvSpPr>
          <p:cNvPr id="116" name="Rectangle 115">
            <a:extLst>
              <a:ext uri="{FF2B5EF4-FFF2-40B4-BE49-F238E27FC236}">
                <a16:creationId xmlns:a16="http://schemas.microsoft.com/office/drawing/2014/main" id="{818F0CB1-ECE8-B70D-5D06-5C3379963589}"/>
              </a:ext>
            </a:extLst>
          </p:cNvPr>
          <p:cNvSpPr/>
          <p:nvPr/>
        </p:nvSpPr>
        <p:spPr>
          <a:xfrm>
            <a:off x="605246" y="3555077"/>
            <a:ext cx="3318747" cy="6997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17" name="TextBox 116">
            <a:extLst>
              <a:ext uri="{FF2B5EF4-FFF2-40B4-BE49-F238E27FC236}">
                <a16:creationId xmlns:a16="http://schemas.microsoft.com/office/drawing/2014/main" id="{3C5FB123-8A85-5C7D-B922-614D258E1289}"/>
              </a:ext>
            </a:extLst>
          </p:cNvPr>
          <p:cNvSpPr txBox="1"/>
          <p:nvPr/>
        </p:nvSpPr>
        <p:spPr>
          <a:xfrm>
            <a:off x="605245" y="4405976"/>
            <a:ext cx="1861087" cy="215444"/>
          </a:xfrm>
          <a:prstGeom prst="rect">
            <a:avLst/>
          </a:prstGeom>
          <a:noFill/>
        </p:spPr>
        <p:txBody>
          <a:bodyPr wrap="none" lIns="0" tIns="0" rIns="0" bIns="0" rtlCol="0" anchor="ctr" anchorCtr="0">
            <a:spAutoFit/>
          </a:bodyPr>
          <a:lstStyle/>
          <a:p>
            <a:r>
              <a:rPr lang="en-US" sz="1400" b="1" dirty="0">
                <a:solidFill>
                  <a:schemeClr val="accent3"/>
                </a:solidFill>
              </a:rPr>
              <a:t>System Concurrency</a:t>
            </a:r>
            <a:endParaRPr lang="en-US" sz="1050" b="1" dirty="0">
              <a:solidFill>
                <a:schemeClr val="accent3"/>
              </a:solidFill>
            </a:endParaRPr>
          </a:p>
        </p:txBody>
      </p:sp>
      <p:sp>
        <p:nvSpPr>
          <p:cNvPr id="118" name="Rectangle 117">
            <a:extLst>
              <a:ext uri="{FF2B5EF4-FFF2-40B4-BE49-F238E27FC236}">
                <a16:creationId xmlns:a16="http://schemas.microsoft.com/office/drawing/2014/main" id="{843C172A-F44D-74BB-7640-434C2B629CAA}"/>
              </a:ext>
            </a:extLst>
          </p:cNvPr>
          <p:cNvSpPr/>
          <p:nvPr/>
        </p:nvSpPr>
        <p:spPr>
          <a:xfrm>
            <a:off x="605246" y="4664407"/>
            <a:ext cx="3318747" cy="6997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19" name="TextBox 118">
            <a:extLst>
              <a:ext uri="{FF2B5EF4-FFF2-40B4-BE49-F238E27FC236}">
                <a16:creationId xmlns:a16="http://schemas.microsoft.com/office/drawing/2014/main" id="{772D7A05-5ED3-60AA-1038-27D9821233C9}"/>
              </a:ext>
            </a:extLst>
          </p:cNvPr>
          <p:cNvSpPr txBox="1"/>
          <p:nvPr/>
        </p:nvSpPr>
        <p:spPr>
          <a:xfrm>
            <a:off x="605246" y="5515304"/>
            <a:ext cx="687689" cy="215444"/>
          </a:xfrm>
          <a:prstGeom prst="rect">
            <a:avLst/>
          </a:prstGeom>
          <a:noFill/>
        </p:spPr>
        <p:txBody>
          <a:bodyPr wrap="none" lIns="0" tIns="0" rIns="0" bIns="0" rtlCol="0" anchor="ctr" anchorCtr="0">
            <a:spAutoFit/>
          </a:bodyPr>
          <a:lstStyle/>
          <a:p>
            <a:r>
              <a:rPr lang="en-US" sz="1400" b="1" dirty="0">
                <a:solidFill>
                  <a:srgbClr val="04CE7E"/>
                </a:solidFill>
              </a:rPr>
              <a:t>Objects</a:t>
            </a:r>
            <a:endParaRPr lang="en-US" sz="1050" b="1" dirty="0">
              <a:solidFill>
                <a:srgbClr val="04CE7E"/>
              </a:solidFill>
            </a:endParaRPr>
          </a:p>
        </p:txBody>
      </p:sp>
      <p:sp>
        <p:nvSpPr>
          <p:cNvPr id="120" name="Rectangle 119">
            <a:extLst>
              <a:ext uri="{FF2B5EF4-FFF2-40B4-BE49-F238E27FC236}">
                <a16:creationId xmlns:a16="http://schemas.microsoft.com/office/drawing/2014/main" id="{9D32843C-DD82-2AFA-60F8-BEF766C76CCD}"/>
              </a:ext>
            </a:extLst>
          </p:cNvPr>
          <p:cNvSpPr/>
          <p:nvPr/>
        </p:nvSpPr>
        <p:spPr>
          <a:xfrm>
            <a:off x="605246" y="5773735"/>
            <a:ext cx="3318747" cy="6997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21" name="Rectangle: Rounded Corners 120">
            <a:extLst>
              <a:ext uri="{FF2B5EF4-FFF2-40B4-BE49-F238E27FC236}">
                <a16:creationId xmlns:a16="http://schemas.microsoft.com/office/drawing/2014/main" id="{E0A3D36E-5C87-BA2D-80BA-C38F981C4F72}"/>
              </a:ext>
            </a:extLst>
          </p:cNvPr>
          <p:cNvSpPr/>
          <p:nvPr/>
        </p:nvSpPr>
        <p:spPr>
          <a:xfrm>
            <a:off x="1415099" y="1419615"/>
            <a:ext cx="2420915" cy="533400"/>
          </a:xfrm>
          <a:prstGeom prst="roundRect">
            <a:avLst>
              <a:gd name="adj" fmla="val 8453"/>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Rectangle: Rounded Corners 121">
            <a:extLst>
              <a:ext uri="{FF2B5EF4-FFF2-40B4-BE49-F238E27FC236}">
                <a16:creationId xmlns:a16="http://schemas.microsoft.com/office/drawing/2014/main" id="{546481EF-C5B5-4AD1-4A77-4390E79D999D}"/>
              </a:ext>
            </a:extLst>
          </p:cNvPr>
          <p:cNvSpPr/>
          <p:nvPr/>
        </p:nvSpPr>
        <p:spPr>
          <a:xfrm>
            <a:off x="1415099" y="2528945"/>
            <a:ext cx="2420915" cy="533400"/>
          </a:xfrm>
          <a:prstGeom prst="roundRect">
            <a:avLst>
              <a:gd name="adj" fmla="val 8453"/>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Rectangle: Rounded Corners 122">
            <a:extLst>
              <a:ext uri="{FF2B5EF4-FFF2-40B4-BE49-F238E27FC236}">
                <a16:creationId xmlns:a16="http://schemas.microsoft.com/office/drawing/2014/main" id="{8ABD8D4F-B59B-4A48-7FFF-2EBD0CCBF025}"/>
              </a:ext>
            </a:extLst>
          </p:cNvPr>
          <p:cNvSpPr/>
          <p:nvPr/>
        </p:nvSpPr>
        <p:spPr>
          <a:xfrm>
            <a:off x="1415099" y="3638275"/>
            <a:ext cx="2420915" cy="533400"/>
          </a:xfrm>
          <a:prstGeom prst="roundRect">
            <a:avLst>
              <a:gd name="adj" fmla="val 8453"/>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Rectangle: Rounded Corners 123">
            <a:extLst>
              <a:ext uri="{FF2B5EF4-FFF2-40B4-BE49-F238E27FC236}">
                <a16:creationId xmlns:a16="http://schemas.microsoft.com/office/drawing/2014/main" id="{17175ED4-DA9D-940A-3004-FDCD6BD9F7DD}"/>
              </a:ext>
            </a:extLst>
          </p:cNvPr>
          <p:cNvSpPr/>
          <p:nvPr/>
        </p:nvSpPr>
        <p:spPr>
          <a:xfrm>
            <a:off x="1415099" y="4747605"/>
            <a:ext cx="2420915" cy="533400"/>
          </a:xfrm>
          <a:prstGeom prst="roundRect">
            <a:avLst>
              <a:gd name="adj" fmla="val 8453"/>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Rectangle: Rounded Corners 124">
            <a:extLst>
              <a:ext uri="{FF2B5EF4-FFF2-40B4-BE49-F238E27FC236}">
                <a16:creationId xmlns:a16="http://schemas.microsoft.com/office/drawing/2014/main" id="{B390BB9A-4475-A27E-FC0E-E403DD9EA20C}"/>
              </a:ext>
            </a:extLst>
          </p:cNvPr>
          <p:cNvSpPr/>
          <p:nvPr/>
        </p:nvSpPr>
        <p:spPr>
          <a:xfrm>
            <a:off x="1415099" y="5856933"/>
            <a:ext cx="2420915" cy="533400"/>
          </a:xfrm>
          <a:prstGeom prst="roundRect">
            <a:avLst>
              <a:gd name="adj" fmla="val 8453"/>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6" name="TextBox 125">
            <a:extLst>
              <a:ext uri="{FF2B5EF4-FFF2-40B4-BE49-F238E27FC236}">
                <a16:creationId xmlns:a16="http://schemas.microsoft.com/office/drawing/2014/main" id="{7F070227-8B9E-4511-EA3D-747DFFC974E0}"/>
              </a:ext>
            </a:extLst>
          </p:cNvPr>
          <p:cNvSpPr txBox="1"/>
          <p:nvPr/>
        </p:nvSpPr>
        <p:spPr>
          <a:xfrm>
            <a:off x="1489241" y="1441835"/>
            <a:ext cx="2784417" cy="338554"/>
          </a:xfrm>
          <a:prstGeom prst="rect">
            <a:avLst/>
          </a:prstGeom>
          <a:noFill/>
        </p:spPr>
        <p:txBody>
          <a:bodyPr wrap="square" lIns="0" tIns="0" rIns="0" bIns="0" rtlCol="0" anchor="ctr" anchorCtr="0">
            <a:spAutoFit/>
          </a:bodyPr>
          <a:lstStyle>
            <a:defPPr>
              <a:defRPr lang="en-US"/>
            </a:defPPr>
            <a:lvl1pPr>
              <a:defRPr sz="1100" b="1"/>
            </a:lvl1pPr>
          </a:lstStyle>
          <a:p>
            <a:r>
              <a:rPr lang="en-US" dirty="0"/>
              <a:t>{{</a:t>
            </a:r>
            <a:r>
              <a:rPr lang="en-US" dirty="0" err="1"/>
              <a:t>val:oap</a:t>
            </a:r>
            <a:r>
              <a:rPr lang="en-US" dirty="0"/>
              <a:t>--query_counts.csv[1:6]}} Million Statements</a:t>
            </a:r>
          </a:p>
        </p:txBody>
      </p:sp>
      <p:sp>
        <p:nvSpPr>
          <p:cNvPr id="127" name="TextBox 126">
            <a:extLst>
              <a:ext uri="{FF2B5EF4-FFF2-40B4-BE49-F238E27FC236}">
                <a16:creationId xmlns:a16="http://schemas.microsoft.com/office/drawing/2014/main" id="{8F46965D-F736-82FC-6A68-E15D4441E2FC}"/>
              </a:ext>
            </a:extLst>
          </p:cNvPr>
          <p:cNvSpPr txBox="1"/>
          <p:nvPr/>
        </p:nvSpPr>
        <p:spPr>
          <a:xfrm>
            <a:off x="1489241" y="3740551"/>
            <a:ext cx="2207653" cy="338554"/>
          </a:xfrm>
          <a:prstGeom prst="rect">
            <a:avLst/>
          </a:prstGeom>
          <a:noFill/>
        </p:spPr>
        <p:txBody>
          <a:bodyPr wrap="square" lIns="0" tIns="0" rIns="0" bIns="0" rtlCol="0" anchor="ctr" anchorCtr="0">
            <a:spAutoFit/>
          </a:bodyPr>
          <a:lstStyle>
            <a:defPPr>
              <a:defRPr lang="en-US"/>
            </a:defPPr>
            <a:lvl1pPr>
              <a:defRPr sz="1100" b="1"/>
            </a:lvl1pPr>
          </a:lstStyle>
          <a:p>
            <a:r>
              <a:rPr lang="en-US" dirty="0"/>
              <a:t>{{</a:t>
            </a:r>
            <a:r>
              <a:rPr lang="en-US" dirty="0" err="1"/>
              <a:t>val:oap</a:t>
            </a:r>
            <a:r>
              <a:rPr lang="en-US" dirty="0"/>
              <a:t>--user_counts.csv[1:3]}}  business and applications</a:t>
            </a:r>
          </a:p>
        </p:txBody>
      </p:sp>
      <p:sp>
        <p:nvSpPr>
          <p:cNvPr id="128" name="TextBox 127">
            <a:extLst>
              <a:ext uri="{FF2B5EF4-FFF2-40B4-BE49-F238E27FC236}">
                <a16:creationId xmlns:a16="http://schemas.microsoft.com/office/drawing/2014/main" id="{674BF6A0-9FAC-CFAA-C0CB-E5BC58D72E87}"/>
              </a:ext>
            </a:extLst>
          </p:cNvPr>
          <p:cNvSpPr txBox="1"/>
          <p:nvPr/>
        </p:nvSpPr>
        <p:spPr>
          <a:xfrm>
            <a:off x="1489276" y="4845028"/>
            <a:ext cx="3045456" cy="338554"/>
          </a:xfrm>
          <a:prstGeom prst="rect">
            <a:avLst/>
          </a:prstGeom>
          <a:noFill/>
        </p:spPr>
        <p:txBody>
          <a:bodyPr wrap="square" lIns="0" tIns="0" rIns="0" bIns="0" rtlCol="0" anchor="ctr" anchorCtr="0">
            <a:spAutoFit/>
          </a:bodyPr>
          <a:lstStyle/>
          <a:p>
            <a:r>
              <a:rPr lang="en-US" sz="1100" b="1" dirty="0"/>
              <a:t>{{</a:t>
            </a:r>
            <a:r>
              <a:rPr lang="en-US" sz="1100" b="1" dirty="0" err="1"/>
              <a:t>val:oap</a:t>
            </a:r>
            <a:r>
              <a:rPr lang="en-US" sz="1100" b="1" dirty="0"/>
              <a:t>--concurrency.csv[1:5]}} Peak Concurrency</a:t>
            </a:r>
          </a:p>
        </p:txBody>
      </p:sp>
      <p:pic>
        <p:nvPicPr>
          <p:cNvPr id="129" name="Graphic 128">
            <a:extLst>
              <a:ext uri="{FF2B5EF4-FFF2-40B4-BE49-F238E27FC236}">
                <a16:creationId xmlns:a16="http://schemas.microsoft.com/office/drawing/2014/main" id="{44445224-60FA-D058-2386-D9485FB56A26}"/>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47058" y="1427349"/>
            <a:ext cx="517935" cy="517935"/>
          </a:xfrm>
          <a:prstGeom prst="rect">
            <a:avLst/>
          </a:prstGeom>
        </p:spPr>
      </p:pic>
      <p:pic>
        <p:nvPicPr>
          <p:cNvPr id="130" name="Graphic 129">
            <a:extLst>
              <a:ext uri="{FF2B5EF4-FFF2-40B4-BE49-F238E27FC236}">
                <a16:creationId xmlns:a16="http://schemas.microsoft.com/office/drawing/2014/main" id="{C5FA5BDD-E715-F4B7-6C7C-7772B6E601A6}"/>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39652" y="4729872"/>
            <a:ext cx="551651" cy="551651"/>
          </a:xfrm>
          <a:prstGeom prst="rect">
            <a:avLst/>
          </a:prstGeom>
        </p:spPr>
      </p:pic>
      <p:sp>
        <p:nvSpPr>
          <p:cNvPr id="132" name="TextBox 131">
            <a:extLst>
              <a:ext uri="{FF2B5EF4-FFF2-40B4-BE49-F238E27FC236}">
                <a16:creationId xmlns:a16="http://schemas.microsoft.com/office/drawing/2014/main" id="{72CF1105-36D9-A78E-C241-00DBC6EE9065}"/>
              </a:ext>
            </a:extLst>
          </p:cNvPr>
          <p:cNvSpPr txBox="1"/>
          <p:nvPr/>
        </p:nvSpPr>
        <p:spPr>
          <a:xfrm>
            <a:off x="4386163" y="3138388"/>
            <a:ext cx="4917098" cy="215444"/>
          </a:xfrm>
          <a:prstGeom prst="rect">
            <a:avLst/>
          </a:prstGeom>
          <a:noFill/>
        </p:spPr>
        <p:txBody>
          <a:bodyPr wrap="square" lIns="0" tIns="0" rIns="0" bIns="0" rtlCol="0" anchor="ctr" anchorCtr="0">
            <a:spAutoFit/>
          </a:bodyPr>
          <a:lstStyle/>
          <a:p>
            <a:r>
              <a:rPr lang="en-US" sz="1400" b="1" dirty="0">
                <a:solidFill>
                  <a:srgbClr val="898C92"/>
                </a:solidFill>
              </a:rPr>
              <a:t>Busiest Hours of Week (CPU):</a:t>
            </a:r>
          </a:p>
        </p:txBody>
      </p:sp>
      <p:sp>
        <p:nvSpPr>
          <p:cNvPr id="133" name="TextBox 132">
            <a:extLst>
              <a:ext uri="{FF2B5EF4-FFF2-40B4-BE49-F238E27FC236}">
                <a16:creationId xmlns:a16="http://schemas.microsoft.com/office/drawing/2014/main" id="{FD7D1838-FBC2-E6C0-9603-98A36CD5C3BD}"/>
              </a:ext>
            </a:extLst>
          </p:cNvPr>
          <p:cNvSpPr txBox="1"/>
          <p:nvPr/>
        </p:nvSpPr>
        <p:spPr>
          <a:xfrm>
            <a:off x="8241125" y="1061208"/>
            <a:ext cx="2714718" cy="215444"/>
          </a:xfrm>
          <a:prstGeom prst="rect">
            <a:avLst/>
          </a:prstGeom>
          <a:noFill/>
        </p:spPr>
        <p:txBody>
          <a:bodyPr wrap="none" lIns="0" tIns="0" rIns="0" bIns="0" rtlCol="0" anchor="ctr" anchorCtr="0">
            <a:spAutoFit/>
          </a:bodyPr>
          <a:lstStyle/>
          <a:p>
            <a:r>
              <a:rPr lang="en-US" sz="1400" b="1" dirty="0">
                <a:solidFill>
                  <a:srgbClr val="898C92"/>
                </a:solidFill>
              </a:rPr>
              <a:t>System Analysis by Usage Type</a:t>
            </a:r>
          </a:p>
        </p:txBody>
      </p:sp>
      <p:sp>
        <p:nvSpPr>
          <p:cNvPr id="134" name="TextBox 133">
            <a:extLst>
              <a:ext uri="{FF2B5EF4-FFF2-40B4-BE49-F238E27FC236}">
                <a16:creationId xmlns:a16="http://schemas.microsoft.com/office/drawing/2014/main" id="{65B34E14-A261-0BE9-0404-5ABCA242EBA1}"/>
              </a:ext>
            </a:extLst>
          </p:cNvPr>
          <p:cNvSpPr txBox="1"/>
          <p:nvPr/>
        </p:nvSpPr>
        <p:spPr>
          <a:xfrm>
            <a:off x="8241125" y="3664552"/>
            <a:ext cx="2483052" cy="215444"/>
          </a:xfrm>
          <a:prstGeom prst="rect">
            <a:avLst/>
          </a:prstGeom>
          <a:noFill/>
        </p:spPr>
        <p:txBody>
          <a:bodyPr wrap="none" lIns="0" tIns="0" rIns="0" bIns="0" rtlCol="0" anchor="ctr" anchorCtr="0">
            <a:spAutoFit/>
          </a:bodyPr>
          <a:lstStyle/>
          <a:p>
            <a:r>
              <a:rPr lang="en-US" sz="1400" b="1" dirty="0">
                <a:solidFill>
                  <a:schemeClr val="bg1">
                    <a:lumMod val="50000"/>
                  </a:schemeClr>
                </a:solidFill>
              </a:rPr>
              <a:t>Top 5 Users </a:t>
            </a:r>
            <a:r>
              <a:rPr lang="en-US" sz="1400" b="1">
                <a:solidFill>
                  <a:schemeClr val="bg1">
                    <a:lumMod val="50000"/>
                  </a:schemeClr>
                </a:solidFill>
              </a:rPr>
              <a:t>by Query </a:t>
            </a:r>
            <a:r>
              <a:rPr lang="en-US" sz="1400" b="1" dirty="0">
                <a:solidFill>
                  <a:schemeClr val="bg1">
                    <a:lumMod val="50000"/>
                  </a:schemeClr>
                </a:solidFill>
              </a:rPr>
              <a:t>Count</a:t>
            </a:r>
            <a:endParaRPr lang="en-US" sz="1050" b="1" dirty="0">
              <a:solidFill>
                <a:schemeClr val="bg1">
                  <a:lumMod val="50000"/>
                </a:schemeClr>
              </a:solidFill>
            </a:endParaRPr>
          </a:p>
        </p:txBody>
      </p:sp>
      <p:sp>
        <p:nvSpPr>
          <p:cNvPr id="135" name="Title 3">
            <a:extLst>
              <a:ext uri="{FF2B5EF4-FFF2-40B4-BE49-F238E27FC236}">
                <a16:creationId xmlns:a16="http://schemas.microsoft.com/office/drawing/2014/main" id="{36C61B12-9A0A-A5E7-570C-198053B26C66}"/>
              </a:ext>
            </a:extLst>
          </p:cNvPr>
          <p:cNvSpPr>
            <a:spLocks noGrp="1"/>
          </p:cNvSpPr>
          <p:nvPr>
            <p:ph type="title"/>
          </p:nvPr>
        </p:nvSpPr>
        <p:spPr>
          <a:xfrm>
            <a:off x="454690" y="111393"/>
            <a:ext cx="11495965" cy="715294"/>
          </a:xfrm>
        </p:spPr>
        <p:txBody>
          <a:bodyPr/>
          <a:lstStyle/>
          <a:p>
            <a:r>
              <a:rPr lang="en-US" sz="2400" dirty="0"/>
              <a:t>VHC on a page -- {{</a:t>
            </a:r>
            <a:r>
              <a:rPr lang="en-US" sz="2400" dirty="0" err="1"/>
              <a:t>val:vhc</a:t>
            </a:r>
            <a:r>
              <a:rPr lang="en-US" sz="2400" dirty="0"/>
              <a:t>--intro.csv[1:2]}}: {{</a:t>
            </a:r>
            <a:r>
              <a:rPr lang="en-US" sz="2400" dirty="0" err="1"/>
              <a:t>val:vhc</a:t>
            </a:r>
            <a:r>
              <a:rPr lang="en-US" sz="2400" dirty="0"/>
              <a:t>--intro.csv[1:1]}}</a:t>
            </a:r>
            <a:endParaRPr lang="en-US" sz="2400" dirty="0">
              <a:solidFill>
                <a:srgbClr val="F3753F"/>
              </a:solidFill>
              <a:latin typeface="Arial" panose="020B0604020202020204" pitchFamily="34" charset="0"/>
            </a:endParaRPr>
          </a:p>
        </p:txBody>
      </p:sp>
      <p:grpSp>
        <p:nvGrpSpPr>
          <p:cNvPr id="136" name="Group 135">
            <a:extLst>
              <a:ext uri="{FF2B5EF4-FFF2-40B4-BE49-F238E27FC236}">
                <a16:creationId xmlns:a16="http://schemas.microsoft.com/office/drawing/2014/main" id="{61DF5199-B585-F7B1-AE16-2C870EDF53D2}"/>
              </a:ext>
            </a:extLst>
          </p:cNvPr>
          <p:cNvGrpSpPr/>
          <p:nvPr/>
        </p:nvGrpSpPr>
        <p:grpSpPr>
          <a:xfrm>
            <a:off x="723220" y="3638275"/>
            <a:ext cx="528795" cy="511970"/>
            <a:chOff x="7824978" y="3832098"/>
            <a:chExt cx="335280" cy="324612"/>
          </a:xfrm>
          <a:solidFill>
            <a:schemeClr val="tx1">
              <a:lumMod val="10000"/>
              <a:lumOff val="90000"/>
            </a:schemeClr>
          </a:solidFill>
        </p:grpSpPr>
        <p:sp>
          <p:nvSpPr>
            <p:cNvPr id="137" name="Freeform 45">
              <a:extLst>
                <a:ext uri="{FF2B5EF4-FFF2-40B4-BE49-F238E27FC236}">
                  <a16:creationId xmlns:a16="http://schemas.microsoft.com/office/drawing/2014/main" id="{F7F033EC-5B9D-0443-866F-6154B773D252}"/>
                </a:ext>
              </a:extLst>
            </p:cNvPr>
            <p:cNvSpPr/>
            <p:nvPr/>
          </p:nvSpPr>
          <p:spPr>
            <a:xfrm>
              <a:off x="8055102" y="4004310"/>
              <a:ext cx="60960" cy="60960"/>
            </a:xfrm>
            <a:custGeom>
              <a:avLst/>
              <a:gdLst>
                <a:gd name="connsiteX0" fmla="*/ 34290 w 60960"/>
                <a:gd name="connsiteY0" fmla="*/ 11430 h 60960"/>
                <a:gd name="connsiteX1" fmla="*/ 57150 w 60960"/>
                <a:gd name="connsiteY1" fmla="*/ 34290 h 60960"/>
                <a:gd name="connsiteX2" fmla="*/ 34290 w 60960"/>
                <a:gd name="connsiteY2" fmla="*/ 57150 h 60960"/>
                <a:gd name="connsiteX3" fmla="*/ 11430 w 60960"/>
                <a:gd name="connsiteY3" fmla="*/ 34290 h 60960"/>
                <a:gd name="connsiteX4" fmla="*/ 34290 w 60960"/>
                <a:gd name="connsiteY4" fmla="*/ 11430 h 60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 h="60960">
                  <a:moveTo>
                    <a:pt x="34290" y="11430"/>
                  </a:moveTo>
                  <a:cubicBezTo>
                    <a:pt x="46482" y="11430"/>
                    <a:pt x="57150" y="22098"/>
                    <a:pt x="57150" y="34290"/>
                  </a:cubicBezTo>
                  <a:cubicBezTo>
                    <a:pt x="57150" y="46482"/>
                    <a:pt x="46482" y="57150"/>
                    <a:pt x="34290" y="57150"/>
                  </a:cubicBezTo>
                  <a:cubicBezTo>
                    <a:pt x="22098" y="57150"/>
                    <a:pt x="11430" y="46482"/>
                    <a:pt x="11430" y="34290"/>
                  </a:cubicBezTo>
                  <a:cubicBezTo>
                    <a:pt x="11430" y="20574"/>
                    <a:pt x="22098" y="11430"/>
                    <a:pt x="34290" y="11430"/>
                  </a:cubicBezTo>
                  <a:close/>
                </a:path>
              </a:pathLst>
            </a:custGeom>
            <a:grpFill/>
            <a:ln w="9525" cap="flat">
              <a:solidFill>
                <a:schemeClr val="tx1">
                  <a:lumMod val="25000"/>
                  <a:lumOff val="75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38" name="Freeform 46">
              <a:extLst>
                <a:ext uri="{FF2B5EF4-FFF2-40B4-BE49-F238E27FC236}">
                  <a16:creationId xmlns:a16="http://schemas.microsoft.com/office/drawing/2014/main" id="{A82017A5-EBBF-6CDF-430C-62C81FE91546}"/>
                </a:ext>
              </a:extLst>
            </p:cNvPr>
            <p:cNvSpPr/>
            <p:nvPr/>
          </p:nvSpPr>
          <p:spPr>
            <a:xfrm>
              <a:off x="8047482" y="4065270"/>
              <a:ext cx="76200" cy="91440"/>
            </a:xfrm>
            <a:custGeom>
              <a:avLst/>
              <a:gdLst>
                <a:gd name="connsiteX0" fmla="*/ 72390 w 76200"/>
                <a:gd name="connsiteY0" fmla="*/ 87630 h 91440"/>
                <a:gd name="connsiteX1" fmla="*/ 11430 w 76200"/>
                <a:gd name="connsiteY1" fmla="*/ 87630 h 91440"/>
                <a:gd name="connsiteX2" fmla="*/ 11430 w 76200"/>
                <a:gd name="connsiteY2" fmla="*/ 41910 h 91440"/>
                <a:gd name="connsiteX3" fmla="*/ 41910 w 76200"/>
                <a:gd name="connsiteY3" fmla="*/ 11430 h 91440"/>
                <a:gd name="connsiteX4" fmla="*/ 72390 w 76200"/>
                <a:gd name="connsiteY4" fmla="*/ 41910 h 91440"/>
                <a:gd name="connsiteX5" fmla="*/ 72390 w 76200"/>
                <a:gd name="connsiteY5" fmla="*/ 87630 h 91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200" h="91440">
                  <a:moveTo>
                    <a:pt x="72390" y="87630"/>
                  </a:moveTo>
                  <a:lnTo>
                    <a:pt x="11430" y="87630"/>
                  </a:lnTo>
                  <a:lnTo>
                    <a:pt x="11430" y="41910"/>
                  </a:lnTo>
                  <a:cubicBezTo>
                    <a:pt x="11430" y="25146"/>
                    <a:pt x="25146" y="11430"/>
                    <a:pt x="41910" y="11430"/>
                  </a:cubicBezTo>
                  <a:cubicBezTo>
                    <a:pt x="58675" y="11430"/>
                    <a:pt x="72390" y="25146"/>
                    <a:pt x="72390" y="41910"/>
                  </a:cubicBezTo>
                  <a:lnTo>
                    <a:pt x="72390" y="87630"/>
                  </a:lnTo>
                  <a:close/>
                </a:path>
              </a:pathLst>
            </a:custGeom>
            <a:grpFill/>
            <a:ln w="9525" cap="flat">
              <a:solidFill>
                <a:schemeClr val="tx1">
                  <a:lumMod val="25000"/>
                  <a:lumOff val="75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39" name="Freeform 47">
              <a:extLst>
                <a:ext uri="{FF2B5EF4-FFF2-40B4-BE49-F238E27FC236}">
                  <a16:creationId xmlns:a16="http://schemas.microsoft.com/office/drawing/2014/main" id="{A2A82F7D-C61F-29D9-51AC-4CD734491E41}"/>
                </a:ext>
              </a:extLst>
            </p:cNvPr>
            <p:cNvSpPr/>
            <p:nvPr/>
          </p:nvSpPr>
          <p:spPr>
            <a:xfrm>
              <a:off x="7963662" y="4004310"/>
              <a:ext cx="60960" cy="60960"/>
            </a:xfrm>
            <a:custGeom>
              <a:avLst/>
              <a:gdLst>
                <a:gd name="connsiteX0" fmla="*/ 34290 w 60960"/>
                <a:gd name="connsiteY0" fmla="*/ 11430 h 60960"/>
                <a:gd name="connsiteX1" fmla="*/ 57150 w 60960"/>
                <a:gd name="connsiteY1" fmla="*/ 34290 h 60960"/>
                <a:gd name="connsiteX2" fmla="*/ 34290 w 60960"/>
                <a:gd name="connsiteY2" fmla="*/ 57150 h 60960"/>
                <a:gd name="connsiteX3" fmla="*/ 11430 w 60960"/>
                <a:gd name="connsiteY3" fmla="*/ 34290 h 60960"/>
                <a:gd name="connsiteX4" fmla="*/ 34290 w 60960"/>
                <a:gd name="connsiteY4" fmla="*/ 11430 h 60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 h="60960">
                  <a:moveTo>
                    <a:pt x="34290" y="11430"/>
                  </a:moveTo>
                  <a:cubicBezTo>
                    <a:pt x="46482" y="11430"/>
                    <a:pt x="57150" y="22098"/>
                    <a:pt x="57150" y="34290"/>
                  </a:cubicBezTo>
                  <a:cubicBezTo>
                    <a:pt x="57150" y="46482"/>
                    <a:pt x="46482" y="57150"/>
                    <a:pt x="34290" y="57150"/>
                  </a:cubicBezTo>
                  <a:cubicBezTo>
                    <a:pt x="22098" y="57150"/>
                    <a:pt x="11430" y="46482"/>
                    <a:pt x="11430" y="34290"/>
                  </a:cubicBezTo>
                  <a:cubicBezTo>
                    <a:pt x="11430" y="20574"/>
                    <a:pt x="22098" y="11430"/>
                    <a:pt x="34290" y="11430"/>
                  </a:cubicBezTo>
                  <a:close/>
                </a:path>
              </a:pathLst>
            </a:custGeom>
            <a:grpFill/>
            <a:ln w="9525" cap="flat">
              <a:solidFill>
                <a:schemeClr val="tx1">
                  <a:lumMod val="25000"/>
                  <a:lumOff val="75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40" name="Freeform 48">
              <a:extLst>
                <a:ext uri="{FF2B5EF4-FFF2-40B4-BE49-F238E27FC236}">
                  <a16:creationId xmlns:a16="http://schemas.microsoft.com/office/drawing/2014/main" id="{B32D3AB4-A697-7677-63D5-E8704D622123}"/>
                </a:ext>
              </a:extLst>
            </p:cNvPr>
            <p:cNvSpPr/>
            <p:nvPr/>
          </p:nvSpPr>
          <p:spPr>
            <a:xfrm>
              <a:off x="7956042" y="4065270"/>
              <a:ext cx="76200" cy="91440"/>
            </a:xfrm>
            <a:custGeom>
              <a:avLst/>
              <a:gdLst>
                <a:gd name="connsiteX0" fmla="*/ 72390 w 76200"/>
                <a:gd name="connsiteY0" fmla="*/ 87630 h 91440"/>
                <a:gd name="connsiteX1" fmla="*/ 11430 w 76200"/>
                <a:gd name="connsiteY1" fmla="*/ 87630 h 91440"/>
                <a:gd name="connsiteX2" fmla="*/ 11430 w 76200"/>
                <a:gd name="connsiteY2" fmla="*/ 41910 h 91440"/>
                <a:gd name="connsiteX3" fmla="*/ 41910 w 76200"/>
                <a:gd name="connsiteY3" fmla="*/ 11430 h 91440"/>
                <a:gd name="connsiteX4" fmla="*/ 72390 w 76200"/>
                <a:gd name="connsiteY4" fmla="*/ 41910 h 91440"/>
                <a:gd name="connsiteX5" fmla="*/ 72390 w 76200"/>
                <a:gd name="connsiteY5" fmla="*/ 87630 h 91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200" h="91440">
                  <a:moveTo>
                    <a:pt x="72390" y="87630"/>
                  </a:moveTo>
                  <a:lnTo>
                    <a:pt x="11430" y="87630"/>
                  </a:lnTo>
                  <a:lnTo>
                    <a:pt x="11430" y="41910"/>
                  </a:lnTo>
                  <a:cubicBezTo>
                    <a:pt x="11430" y="25146"/>
                    <a:pt x="25146" y="11430"/>
                    <a:pt x="41910" y="11430"/>
                  </a:cubicBezTo>
                  <a:cubicBezTo>
                    <a:pt x="58675" y="11430"/>
                    <a:pt x="72390" y="25146"/>
                    <a:pt x="72390" y="41910"/>
                  </a:cubicBezTo>
                  <a:lnTo>
                    <a:pt x="72390" y="87630"/>
                  </a:lnTo>
                  <a:close/>
                </a:path>
              </a:pathLst>
            </a:custGeom>
            <a:grpFill/>
            <a:ln w="9525" cap="flat">
              <a:solidFill>
                <a:schemeClr val="tx1">
                  <a:lumMod val="25000"/>
                  <a:lumOff val="75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41" name="Freeform 49">
              <a:extLst>
                <a:ext uri="{FF2B5EF4-FFF2-40B4-BE49-F238E27FC236}">
                  <a16:creationId xmlns:a16="http://schemas.microsoft.com/office/drawing/2014/main" id="{6581D5EB-D5FD-AFE6-8227-30AB4DB26683}"/>
                </a:ext>
              </a:extLst>
            </p:cNvPr>
            <p:cNvSpPr/>
            <p:nvPr/>
          </p:nvSpPr>
          <p:spPr>
            <a:xfrm>
              <a:off x="7872222" y="4004310"/>
              <a:ext cx="60960" cy="60960"/>
            </a:xfrm>
            <a:custGeom>
              <a:avLst/>
              <a:gdLst>
                <a:gd name="connsiteX0" fmla="*/ 34290 w 60960"/>
                <a:gd name="connsiteY0" fmla="*/ 11430 h 60960"/>
                <a:gd name="connsiteX1" fmla="*/ 57150 w 60960"/>
                <a:gd name="connsiteY1" fmla="*/ 34290 h 60960"/>
                <a:gd name="connsiteX2" fmla="*/ 34290 w 60960"/>
                <a:gd name="connsiteY2" fmla="*/ 57150 h 60960"/>
                <a:gd name="connsiteX3" fmla="*/ 11430 w 60960"/>
                <a:gd name="connsiteY3" fmla="*/ 34290 h 60960"/>
                <a:gd name="connsiteX4" fmla="*/ 34290 w 60960"/>
                <a:gd name="connsiteY4" fmla="*/ 11430 h 60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 h="60960">
                  <a:moveTo>
                    <a:pt x="34290" y="11430"/>
                  </a:moveTo>
                  <a:cubicBezTo>
                    <a:pt x="46482" y="11430"/>
                    <a:pt x="57150" y="22098"/>
                    <a:pt x="57150" y="34290"/>
                  </a:cubicBezTo>
                  <a:cubicBezTo>
                    <a:pt x="57150" y="46482"/>
                    <a:pt x="46482" y="57150"/>
                    <a:pt x="34290" y="57150"/>
                  </a:cubicBezTo>
                  <a:cubicBezTo>
                    <a:pt x="22098" y="57150"/>
                    <a:pt x="11430" y="46482"/>
                    <a:pt x="11430" y="34290"/>
                  </a:cubicBezTo>
                  <a:cubicBezTo>
                    <a:pt x="11430" y="20574"/>
                    <a:pt x="22098" y="11430"/>
                    <a:pt x="34290" y="11430"/>
                  </a:cubicBezTo>
                  <a:close/>
                </a:path>
              </a:pathLst>
            </a:custGeom>
            <a:grpFill/>
            <a:ln w="9525" cap="flat">
              <a:solidFill>
                <a:schemeClr val="tx1">
                  <a:lumMod val="25000"/>
                  <a:lumOff val="75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42" name="Freeform 55">
              <a:extLst>
                <a:ext uri="{FF2B5EF4-FFF2-40B4-BE49-F238E27FC236}">
                  <a16:creationId xmlns:a16="http://schemas.microsoft.com/office/drawing/2014/main" id="{CF12B3BF-D822-74DD-56E4-9E3EFA323976}"/>
                </a:ext>
              </a:extLst>
            </p:cNvPr>
            <p:cNvSpPr/>
            <p:nvPr/>
          </p:nvSpPr>
          <p:spPr>
            <a:xfrm>
              <a:off x="7864602" y="4065270"/>
              <a:ext cx="76200" cy="91440"/>
            </a:xfrm>
            <a:custGeom>
              <a:avLst/>
              <a:gdLst>
                <a:gd name="connsiteX0" fmla="*/ 72390 w 76200"/>
                <a:gd name="connsiteY0" fmla="*/ 87630 h 91440"/>
                <a:gd name="connsiteX1" fmla="*/ 11430 w 76200"/>
                <a:gd name="connsiteY1" fmla="*/ 87630 h 91440"/>
                <a:gd name="connsiteX2" fmla="*/ 11430 w 76200"/>
                <a:gd name="connsiteY2" fmla="*/ 41910 h 91440"/>
                <a:gd name="connsiteX3" fmla="*/ 41910 w 76200"/>
                <a:gd name="connsiteY3" fmla="*/ 11430 h 91440"/>
                <a:gd name="connsiteX4" fmla="*/ 72390 w 76200"/>
                <a:gd name="connsiteY4" fmla="*/ 41910 h 91440"/>
                <a:gd name="connsiteX5" fmla="*/ 72390 w 76200"/>
                <a:gd name="connsiteY5" fmla="*/ 87630 h 91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200" h="91440">
                  <a:moveTo>
                    <a:pt x="72390" y="87630"/>
                  </a:moveTo>
                  <a:lnTo>
                    <a:pt x="11430" y="87630"/>
                  </a:lnTo>
                  <a:lnTo>
                    <a:pt x="11430" y="41910"/>
                  </a:lnTo>
                  <a:cubicBezTo>
                    <a:pt x="11430" y="25146"/>
                    <a:pt x="25146" y="11430"/>
                    <a:pt x="41910" y="11430"/>
                  </a:cubicBezTo>
                  <a:cubicBezTo>
                    <a:pt x="58675" y="11430"/>
                    <a:pt x="72390" y="25146"/>
                    <a:pt x="72390" y="41910"/>
                  </a:cubicBezTo>
                  <a:lnTo>
                    <a:pt x="72390" y="87630"/>
                  </a:lnTo>
                  <a:close/>
                </a:path>
              </a:pathLst>
            </a:custGeom>
            <a:grpFill/>
            <a:ln w="9525" cap="flat">
              <a:solidFill>
                <a:schemeClr val="tx1">
                  <a:lumMod val="25000"/>
                  <a:lumOff val="75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43" name="Freeform 56">
              <a:extLst>
                <a:ext uri="{FF2B5EF4-FFF2-40B4-BE49-F238E27FC236}">
                  <a16:creationId xmlns:a16="http://schemas.microsoft.com/office/drawing/2014/main" id="{BD4917C5-1A5C-7689-DC8C-16060A3C2B47}"/>
                </a:ext>
              </a:extLst>
            </p:cNvPr>
            <p:cNvSpPr/>
            <p:nvPr/>
          </p:nvSpPr>
          <p:spPr>
            <a:xfrm>
              <a:off x="7824978" y="3832098"/>
              <a:ext cx="335280" cy="167640"/>
            </a:xfrm>
            <a:custGeom>
              <a:avLst/>
              <a:gdLst>
                <a:gd name="connsiteX0" fmla="*/ 316230 w 335280"/>
                <a:gd name="connsiteY0" fmla="*/ 163830 h 167640"/>
                <a:gd name="connsiteX1" fmla="*/ 172974 w 335280"/>
                <a:gd name="connsiteY1" fmla="*/ 49530 h 167640"/>
                <a:gd name="connsiteX2" fmla="*/ 29718 w 335280"/>
                <a:gd name="connsiteY2" fmla="*/ 163830 h 167640"/>
                <a:gd name="connsiteX3" fmla="*/ 11430 w 335280"/>
                <a:gd name="connsiteY3" fmla="*/ 140970 h 167640"/>
                <a:gd name="connsiteX4" fmla="*/ 172974 w 335280"/>
                <a:gd name="connsiteY4" fmla="*/ 11430 h 167640"/>
                <a:gd name="connsiteX5" fmla="*/ 334518 w 335280"/>
                <a:gd name="connsiteY5" fmla="*/ 140970 h 167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5280" h="167640">
                  <a:moveTo>
                    <a:pt x="316230" y="163830"/>
                  </a:moveTo>
                  <a:lnTo>
                    <a:pt x="172974" y="49530"/>
                  </a:lnTo>
                  <a:lnTo>
                    <a:pt x="29718" y="163830"/>
                  </a:lnTo>
                  <a:lnTo>
                    <a:pt x="11430" y="140970"/>
                  </a:lnTo>
                  <a:lnTo>
                    <a:pt x="172974" y="11430"/>
                  </a:lnTo>
                  <a:lnTo>
                    <a:pt x="334518" y="140970"/>
                  </a:lnTo>
                  <a:close/>
                </a:path>
              </a:pathLst>
            </a:custGeom>
            <a:grpFill/>
            <a:ln w="9525" cap="flat">
              <a:solidFill>
                <a:schemeClr val="tx1">
                  <a:lumMod val="25000"/>
                  <a:lumOff val="75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sp>
        <p:nvSpPr>
          <p:cNvPr id="145" name="TextBox 144">
            <a:extLst>
              <a:ext uri="{FF2B5EF4-FFF2-40B4-BE49-F238E27FC236}">
                <a16:creationId xmlns:a16="http://schemas.microsoft.com/office/drawing/2014/main" id="{E055A6EC-91F1-F433-78E8-123D35210BE1}"/>
              </a:ext>
            </a:extLst>
          </p:cNvPr>
          <p:cNvSpPr txBox="1"/>
          <p:nvPr/>
        </p:nvSpPr>
        <p:spPr>
          <a:xfrm>
            <a:off x="1482896" y="1635955"/>
            <a:ext cx="2554370" cy="338554"/>
          </a:xfrm>
          <a:prstGeom prst="rect">
            <a:avLst/>
          </a:prstGeom>
          <a:noFill/>
        </p:spPr>
        <p:txBody>
          <a:bodyPr wrap="square" lIns="0" tIns="0" rIns="0" bIns="0" rtlCol="0" anchor="ctr" anchorCtr="0">
            <a:spAutoFit/>
          </a:bodyPr>
          <a:lstStyle>
            <a:defPPr>
              <a:defRPr lang="en-US"/>
            </a:defPPr>
            <a:lvl1pPr>
              <a:defRPr sz="1100" b="1"/>
            </a:lvl1pPr>
          </a:lstStyle>
          <a:p>
            <a:r>
              <a:rPr lang="en-US" dirty="0"/>
              <a:t>{{</a:t>
            </a:r>
            <a:r>
              <a:rPr lang="en-US" dirty="0" err="1"/>
              <a:t>val:oap</a:t>
            </a:r>
            <a:r>
              <a:rPr lang="en-US" dirty="0"/>
              <a:t>--query_counts.csv[1:20]}} Million Queries</a:t>
            </a:r>
          </a:p>
        </p:txBody>
      </p:sp>
      <p:sp>
        <p:nvSpPr>
          <p:cNvPr id="146" name="TextBox 145">
            <a:extLst>
              <a:ext uri="{FF2B5EF4-FFF2-40B4-BE49-F238E27FC236}">
                <a16:creationId xmlns:a16="http://schemas.microsoft.com/office/drawing/2014/main" id="{097CC207-9D28-9815-E593-37EFD203B966}"/>
              </a:ext>
            </a:extLst>
          </p:cNvPr>
          <p:cNvSpPr txBox="1"/>
          <p:nvPr/>
        </p:nvSpPr>
        <p:spPr>
          <a:xfrm>
            <a:off x="1489241" y="5905312"/>
            <a:ext cx="7090464" cy="169277"/>
          </a:xfrm>
          <a:prstGeom prst="rect">
            <a:avLst/>
          </a:prstGeom>
          <a:noFill/>
        </p:spPr>
        <p:txBody>
          <a:bodyPr wrap="square" lIns="0" tIns="0" rIns="0" bIns="0" rtlCol="0" anchor="ctr" anchorCtr="0">
            <a:spAutoFit/>
          </a:bodyPr>
          <a:lstStyle>
            <a:defPPr>
              <a:defRPr lang="en-US"/>
            </a:defPPr>
            <a:lvl1pPr>
              <a:defRPr sz="1100" b="1"/>
            </a:lvl1pPr>
          </a:lstStyle>
          <a:p>
            <a:r>
              <a:rPr lang="en-AU" dirty="0"/>
              <a:t>T</a:t>
            </a:r>
            <a:r>
              <a:rPr lang="en-US" dirty="0" err="1"/>
              <a:t>ables</a:t>
            </a:r>
            <a:r>
              <a:rPr lang="en-US" dirty="0"/>
              <a:t>: {{</a:t>
            </a:r>
            <a:r>
              <a:rPr lang="en-US" dirty="0" err="1"/>
              <a:t>val:oap</a:t>
            </a:r>
            <a:r>
              <a:rPr lang="en-US" dirty="0"/>
              <a:t>--object_counts.csv[1:2]}}  Views: {{</a:t>
            </a:r>
            <a:r>
              <a:rPr lang="en-US" dirty="0" err="1"/>
              <a:t>val:oap</a:t>
            </a:r>
            <a:r>
              <a:rPr lang="en-US" dirty="0"/>
              <a:t>--object_counts.csv[1:3]}}  </a:t>
            </a:r>
          </a:p>
        </p:txBody>
      </p:sp>
      <p:sp>
        <p:nvSpPr>
          <p:cNvPr id="147" name="TextBox 146">
            <a:extLst>
              <a:ext uri="{FF2B5EF4-FFF2-40B4-BE49-F238E27FC236}">
                <a16:creationId xmlns:a16="http://schemas.microsoft.com/office/drawing/2014/main" id="{22B2642F-332C-5CEB-6E77-92905CD7B8F8}"/>
              </a:ext>
            </a:extLst>
          </p:cNvPr>
          <p:cNvSpPr txBox="1"/>
          <p:nvPr/>
        </p:nvSpPr>
        <p:spPr>
          <a:xfrm>
            <a:off x="605246" y="1061208"/>
            <a:ext cx="3619856" cy="215444"/>
          </a:xfrm>
          <a:prstGeom prst="rect">
            <a:avLst/>
          </a:prstGeom>
          <a:noFill/>
        </p:spPr>
        <p:txBody>
          <a:bodyPr wrap="square" lIns="0" tIns="0" rIns="0" bIns="0" rtlCol="0" anchor="ctr" anchorCtr="0">
            <a:spAutoFit/>
          </a:bodyPr>
          <a:lstStyle/>
          <a:p>
            <a:r>
              <a:rPr lang="en-US" sz="1400" b="1" dirty="0">
                <a:solidFill>
                  <a:srgbClr val="898C92"/>
                </a:solidFill>
              </a:rPr>
              <a:t>Avg Activity Count/day</a:t>
            </a:r>
            <a:endParaRPr lang="en-US" sz="1050" b="1" dirty="0">
              <a:solidFill>
                <a:srgbClr val="898C92"/>
              </a:solidFill>
            </a:endParaRPr>
          </a:p>
        </p:txBody>
      </p:sp>
      <p:sp>
        <p:nvSpPr>
          <p:cNvPr id="148" name="TextBox 147">
            <a:extLst>
              <a:ext uri="{FF2B5EF4-FFF2-40B4-BE49-F238E27FC236}">
                <a16:creationId xmlns:a16="http://schemas.microsoft.com/office/drawing/2014/main" id="{A235CF5C-7651-92EE-0D65-8346521CFA36}"/>
              </a:ext>
            </a:extLst>
          </p:cNvPr>
          <p:cNvSpPr txBox="1"/>
          <p:nvPr/>
        </p:nvSpPr>
        <p:spPr>
          <a:xfrm>
            <a:off x="1501084" y="6155813"/>
            <a:ext cx="7090464" cy="169277"/>
          </a:xfrm>
          <a:prstGeom prst="rect">
            <a:avLst/>
          </a:prstGeom>
          <a:noFill/>
        </p:spPr>
        <p:txBody>
          <a:bodyPr wrap="square" lIns="0" tIns="0" rIns="0" bIns="0" rtlCol="0" anchor="ctr" anchorCtr="0">
            <a:spAutoFit/>
          </a:bodyPr>
          <a:lstStyle>
            <a:defPPr>
              <a:defRPr lang="en-US"/>
            </a:defPPr>
            <a:lvl1pPr>
              <a:defRPr sz="1100" b="1"/>
            </a:lvl1pPr>
          </a:lstStyle>
          <a:p>
            <a:r>
              <a:rPr lang="en-US" dirty="0" err="1"/>
              <a:t>Programes</a:t>
            </a:r>
            <a:r>
              <a:rPr lang="en-US" dirty="0"/>
              <a:t>: {{</a:t>
            </a:r>
            <a:r>
              <a:rPr lang="en-US" dirty="0" err="1"/>
              <a:t>val:oap</a:t>
            </a:r>
            <a:r>
              <a:rPr lang="en-US" dirty="0"/>
              <a:t>--object_counts.csv[1:4]}}   Others: {{</a:t>
            </a:r>
            <a:r>
              <a:rPr lang="en-US" dirty="0" err="1"/>
              <a:t>val:oap</a:t>
            </a:r>
            <a:r>
              <a:rPr lang="en-US" dirty="0"/>
              <a:t>--object_counts.csv[1:5]}} </a:t>
            </a:r>
          </a:p>
        </p:txBody>
      </p:sp>
      <p:sp>
        <p:nvSpPr>
          <p:cNvPr id="149" name="Rectangle 148">
            <a:extLst>
              <a:ext uri="{FF2B5EF4-FFF2-40B4-BE49-F238E27FC236}">
                <a16:creationId xmlns:a16="http://schemas.microsoft.com/office/drawing/2014/main" id="{AD25C759-49B9-BDFC-A30E-A6E5B822305B}"/>
              </a:ext>
            </a:extLst>
          </p:cNvPr>
          <p:cNvSpPr/>
          <p:nvPr/>
        </p:nvSpPr>
        <p:spPr>
          <a:xfrm>
            <a:off x="8371615" y="3979494"/>
            <a:ext cx="3135358" cy="151729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a:p>
            <a:r>
              <a:rPr lang="en-US" dirty="0">
                <a:solidFill>
                  <a:schemeClr val="tx1"/>
                </a:solidFill>
              </a:rPr>
              <a:t>{{</a:t>
            </a:r>
            <a:r>
              <a:rPr lang="en-US" dirty="0" err="1">
                <a:solidFill>
                  <a:schemeClr val="tx1"/>
                </a:solidFill>
              </a:rPr>
              <a:t>pic:oap</a:t>
            </a:r>
            <a:r>
              <a:rPr lang="en-US" dirty="0">
                <a:solidFill>
                  <a:schemeClr val="tx1"/>
                </a:solidFill>
              </a:rPr>
              <a:t>--top_users.png}}</a:t>
            </a:r>
          </a:p>
        </p:txBody>
      </p:sp>
      <p:sp>
        <p:nvSpPr>
          <p:cNvPr id="150" name="Rectangle 149">
            <a:extLst>
              <a:ext uri="{FF2B5EF4-FFF2-40B4-BE49-F238E27FC236}">
                <a16:creationId xmlns:a16="http://schemas.microsoft.com/office/drawing/2014/main" id="{BB438F13-975A-67EC-9F28-A1482B1CAF15}"/>
              </a:ext>
            </a:extLst>
          </p:cNvPr>
          <p:cNvSpPr/>
          <p:nvPr/>
        </p:nvSpPr>
        <p:spPr>
          <a:xfrm>
            <a:off x="8320902" y="3995161"/>
            <a:ext cx="3253325" cy="1517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p:txBody>
      </p:sp>
      <p:sp>
        <p:nvSpPr>
          <p:cNvPr id="151" name="Rectangle 150">
            <a:extLst>
              <a:ext uri="{FF2B5EF4-FFF2-40B4-BE49-F238E27FC236}">
                <a16:creationId xmlns:a16="http://schemas.microsoft.com/office/drawing/2014/main" id="{C46F91C6-EC59-BC92-2425-7655D411DCB3}"/>
              </a:ext>
            </a:extLst>
          </p:cNvPr>
          <p:cNvSpPr/>
          <p:nvPr/>
        </p:nvSpPr>
        <p:spPr>
          <a:xfrm>
            <a:off x="4509670" y="3520395"/>
            <a:ext cx="3159999" cy="182127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a:p>
            <a:r>
              <a:rPr lang="en-US" sz="900" dirty="0">
                <a:solidFill>
                  <a:schemeClr val="tx1"/>
                </a:solidFill>
              </a:rPr>
              <a:t>{{</a:t>
            </a:r>
            <a:r>
              <a:rPr lang="en-US" sz="900" dirty="0" err="1">
                <a:solidFill>
                  <a:schemeClr val="tx1"/>
                </a:solidFill>
              </a:rPr>
              <a:t>pic:oap</a:t>
            </a:r>
            <a:r>
              <a:rPr lang="en-US" sz="900" dirty="0">
                <a:solidFill>
                  <a:schemeClr val="tx1"/>
                </a:solidFill>
              </a:rPr>
              <a:t>--CPUHeapmapMed.png}}</a:t>
            </a:r>
          </a:p>
        </p:txBody>
      </p:sp>
      <p:sp>
        <p:nvSpPr>
          <p:cNvPr id="152" name="Rectangle 151">
            <a:extLst>
              <a:ext uri="{FF2B5EF4-FFF2-40B4-BE49-F238E27FC236}">
                <a16:creationId xmlns:a16="http://schemas.microsoft.com/office/drawing/2014/main" id="{C7EA62C3-53A5-7813-D643-B0E546E3691C}"/>
              </a:ext>
            </a:extLst>
          </p:cNvPr>
          <p:cNvSpPr/>
          <p:nvPr/>
        </p:nvSpPr>
        <p:spPr>
          <a:xfrm>
            <a:off x="4509670" y="3449029"/>
            <a:ext cx="3159999" cy="18926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p:txBody>
      </p:sp>
      <p:sp>
        <p:nvSpPr>
          <p:cNvPr id="153" name="Rectangle 152">
            <a:extLst>
              <a:ext uri="{FF2B5EF4-FFF2-40B4-BE49-F238E27FC236}">
                <a16:creationId xmlns:a16="http://schemas.microsoft.com/office/drawing/2014/main" id="{405734C4-D0C8-9F11-EA05-26D9DA4982AD}"/>
              </a:ext>
            </a:extLst>
          </p:cNvPr>
          <p:cNvSpPr/>
          <p:nvPr/>
        </p:nvSpPr>
        <p:spPr>
          <a:xfrm>
            <a:off x="8336713" y="1492187"/>
            <a:ext cx="3204309" cy="18044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a:p>
            <a:r>
              <a:rPr lang="en-US" dirty="0">
                <a:solidFill>
                  <a:schemeClr val="tx1"/>
                </a:solidFill>
              </a:rPr>
              <a:t>{{</a:t>
            </a:r>
            <a:r>
              <a:rPr lang="en-US" dirty="0" err="1">
                <a:solidFill>
                  <a:schemeClr val="tx1"/>
                </a:solidFill>
              </a:rPr>
              <a:t>pic:oap</a:t>
            </a:r>
            <a:r>
              <a:rPr lang="en-US" dirty="0">
                <a:solidFill>
                  <a:schemeClr val="tx1"/>
                </a:solidFill>
              </a:rPr>
              <a:t>--OutcomeCPUConsumption.png}}</a:t>
            </a:r>
          </a:p>
        </p:txBody>
      </p:sp>
      <p:sp>
        <p:nvSpPr>
          <p:cNvPr id="154" name="Rectangle 153">
            <a:extLst>
              <a:ext uri="{FF2B5EF4-FFF2-40B4-BE49-F238E27FC236}">
                <a16:creationId xmlns:a16="http://schemas.microsoft.com/office/drawing/2014/main" id="{4371A5FA-9327-D8FF-22B2-46D1193BA9A0}"/>
              </a:ext>
            </a:extLst>
          </p:cNvPr>
          <p:cNvSpPr/>
          <p:nvPr/>
        </p:nvSpPr>
        <p:spPr>
          <a:xfrm>
            <a:off x="8305993" y="1466569"/>
            <a:ext cx="3255099" cy="18872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p:txBody>
      </p:sp>
      <p:sp>
        <p:nvSpPr>
          <p:cNvPr id="155" name="Rounded Rectangle 6">
            <a:extLst>
              <a:ext uri="{FF2B5EF4-FFF2-40B4-BE49-F238E27FC236}">
                <a16:creationId xmlns:a16="http://schemas.microsoft.com/office/drawing/2014/main" id="{5F6330F2-D9A6-41E4-45FD-9BF7ADDB8913}"/>
              </a:ext>
            </a:extLst>
          </p:cNvPr>
          <p:cNvSpPr/>
          <p:nvPr/>
        </p:nvSpPr>
        <p:spPr>
          <a:xfrm>
            <a:off x="4265141" y="931877"/>
            <a:ext cx="3644683" cy="2033044"/>
          </a:xfrm>
          <a:prstGeom prst="roundRect">
            <a:avLst>
              <a:gd name="adj" fmla="val 5708"/>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6" name="TextBox 155">
            <a:extLst>
              <a:ext uri="{FF2B5EF4-FFF2-40B4-BE49-F238E27FC236}">
                <a16:creationId xmlns:a16="http://schemas.microsoft.com/office/drawing/2014/main" id="{D1BF50AC-DC3D-DEDC-40A8-0948C03A287F}"/>
              </a:ext>
            </a:extLst>
          </p:cNvPr>
          <p:cNvSpPr txBox="1"/>
          <p:nvPr/>
        </p:nvSpPr>
        <p:spPr>
          <a:xfrm>
            <a:off x="4436209" y="1047614"/>
            <a:ext cx="1014701" cy="215444"/>
          </a:xfrm>
          <a:prstGeom prst="rect">
            <a:avLst/>
          </a:prstGeom>
          <a:noFill/>
        </p:spPr>
        <p:txBody>
          <a:bodyPr wrap="none" lIns="0" tIns="0" rIns="0" bIns="0" rtlCol="0" anchor="ctr" anchorCtr="0">
            <a:spAutoFit/>
          </a:bodyPr>
          <a:lstStyle/>
          <a:p>
            <a:r>
              <a:rPr lang="en-US" sz="1400" b="1" dirty="0">
                <a:solidFill>
                  <a:srgbClr val="00B050"/>
                </a:solidFill>
              </a:rPr>
              <a:t>System Info</a:t>
            </a:r>
          </a:p>
        </p:txBody>
      </p:sp>
      <p:sp>
        <p:nvSpPr>
          <p:cNvPr id="157" name="Rectangle 156">
            <a:extLst>
              <a:ext uri="{FF2B5EF4-FFF2-40B4-BE49-F238E27FC236}">
                <a16:creationId xmlns:a16="http://schemas.microsoft.com/office/drawing/2014/main" id="{C55FCA58-B70D-6D01-78B7-44CEFDCE014D}"/>
              </a:ext>
            </a:extLst>
          </p:cNvPr>
          <p:cNvSpPr/>
          <p:nvPr/>
        </p:nvSpPr>
        <p:spPr>
          <a:xfrm>
            <a:off x="4386163" y="1368618"/>
            <a:ext cx="3353675" cy="15202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58" name="Rectangle: Rounded Corners 157">
            <a:extLst>
              <a:ext uri="{FF2B5EF4-FFF2-40B4-BE49-F238E27FC236}">
                <a16:creationId xmlns:a16="http://schemas.microsoft.com/office/drawing/2014/main" id="{3CC642AE-2DBE-C847-0A40-A510B459B9B7}"/>
              </a:ext>
            </a:extLst>
          </p:cNvPr>
          <p:cNvSpPr/>
          <p:nvPr/>
        </p:nvSpPr>
        <p:spPr>
          <a:xfrm>
            <a:off x="5153246" y="1447507"/>
            <a:ext cx="2539144" cy="1388622"/>
          </a:xfrm>
          <a:prstGeom prst="roundRect">
            <a:avLst>
              <a:gd name="adj" fmla="val 8453"/>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C0C0C0"/>
              </a:highlight>
            </a:endParaRPr>
          </a:p>
        </p:txBody>
      </p:sp>
      <p:sp>
        <p:nvSpPr>
          <p:cNvPr id="159" name="TextBox 158">
            <a:extLst>
              <a:ext uri="{FF2B5EF4-FFF2-40B4-BE49-F238E27FC236}">
                <a16:creationId xmlns:a16="http://schemas.microsoft.com/office/drawing/2014/main" id="{8FBC4594-10D4-295F-CF38-F3F628F707A1}"/>
              </a:ext>
            </a:extLst>
          </p:cNvPr>
          <p:cNvSpPr txBox="1"/>
          <p:nvPr/>
        </p:nvSpPr>
        <p:spPr>
          <a:xfrm>
            <a:off x="5218002" y="1448347"/>
            <a:ext cx="1142942" cy="184666"/>
          </a:xfrm>
          <a:prstGeom prst="rect">
            <a:avLst/>
          </a:prstGeom>
          <a:noFill/>
        </p:spPr>
        <p:txBody>
          <a:bodyPr wrap="none" lIns="0" tIns="0" rIns="0" bIns="0" rtlCol="0" anchor="ctr" anchorCtr="0">
            <a:spAutoFit/>
          </a:bodyPr>
          <a:lstStyle/>
          <a:p>
            <a:r>
              <a:rPr lang="en-US" sz="1200" b="1" dirty="0"/>
              <a:t>System Name:  </a:t>
            </a:r>
          </a:p>
        </p:txBody>
      </p:sp>
      <p:sp>
        <p:nvSpPr>
          <p:cNvPr id="160" name="TextBox 159">
            <a:extLst>
              <a:ext uri="{FF2B5EF4-FFF2-40B4-BE49-F238E27FC236}">
                <a16:creationId xmlns:a16="http://schemas.microsoft.com/office/drawing/2014/main" id="{3558EE57-5D67-9F74-90F1-C3566E5F895A}"/>
              </a:ext>
            </a:extLst>
          </p:cNvPr>
          <p:cNvSpPr txBox="1"/>
          <p:nvPr/>
        </p:nvSpPr>
        <p:spPr>
          <a:xfrm>
            <a:off x="5216679" y="1678793"/>
            <a:ext cx="1073820" cy="184666"/>
          </a:xfrm>
          <a:prstGeom prst="rect">
            <a:avLst/>
          </a:prstGeom>
          <a:noFill/>
        </p:spPr>
        <p:txBody>
          <a:bodyPr wrap="none" lIns="0" tIns="0" rIns="0" bIns="0" rtlCol="0" anchor="ctr" anchorCtr="0">
            <a:spAutoFit/>
          </a:bodyPr>
          <a:lstStyle/>
          <a:p>
            <a:r>
              <a:rPr lang="en-US" sz="1200" b="1" dirty="0"/>
              <a:t>System </a:t>
            </a:r>
            <a:r>
              <a:rPr lang="en-US" sz="1100" b="1" dirty="0"/>
              <a:t>Type</a:t>
            </a:r>
            <a:r>
              <a:rPr lang="en-US" sz="1200" b="1" dirty="0"/>
              <a:t>:  </a:t>
            </a:r>
          </a:p>
        </p:txBody>
      </p:sp>
      <p:sp>
        <p:nvSpPr>
          <p:cNvPr id="161" name="TextBox 160">
            <a:extLst>
              <a:ext uri="{FF2B5EF4-FFF2-40B4-BE49-F238E27FC236}">
                <a16:creationId xmlns:a16="http://schemas.microsoft.com/office/drawing/2014/main" id="{D7CA91C1-AE4E-F494-E7ED-EFBB214B1569}"/>
              </a:ext>
            </a:extLst>
          </p:cNvPr>
          <p:cNvSpPr txBox="1"/>
          <p:nvPr/>
        </p:nvSpPr>
        <p:spPr>
          <a:xfrm>
            <a:off x="5235186" y="1920444"/>
            <a:ext cx="612347" cy="184666"/>
          </a:xfrm>
          <a:prstGeom prst="rect">
            <a:avLst/>
          </a:prstGeom>
          <a:noFill/>
        </p:spPr>
        <p:txBody>
          <a:bodyPr wrap="none" lIns="0" tIns="0" rIns="0" bIns="0" rtlCol="0" anchor="ctr" anchorCtr="0">
            <a:spAutoFit/>
          </a:bodyPr>
          <a:lstStyle/>
          <a:p>
            <a:r>
              <a:rPr lang="en-US" sz="1200" b="1" dirty="0"/>
              <a:t># </a:t>
            </a:r>
            <a:r>
              <a:rPr lang="en-US" sz="1100" b="1" dirty="0"/>
              <a:t>Nodes</a:t>
            </a:r>
            <a:r>
              <a:rPr lang="en-US" sz="1200" b="1" dirty="0"/>
              <a:t>:</a:t>
            </a:r>
          </a:p>
        </p:txBody>
      </p:sp>
      <p:sp>
        <p:nvSpPr>
          <p:cNvPr id="162" name="TextBox 161">
            <a:extLst>
              <a:ext uri="{FF2B5EF4-FFF2-40B4-BE49-F238E27FC236}">
                <a16:creationId xmlns:a16="http://schemas.microsoft.com/office/drawing/2014/main" id="{5F1732BE-5C14-5A09-99B4-778EA4433FF9}"/>
              </a:ext>
            </a:extLst>
          </p:cNvPr>
          <p:cNvSpPr txBox="1"/>
          <p:nvPr/>
        </p:nvSpPr>
        <p:spPr>
          <a:xfrm>
            <a:off x="5227566" y="2381454"/>
            <a:ext cx="607089" cy="184666"/>
          </a:xfrm>
          <a:prstGeom prst="rect">
            <a:avLst/>
          </a:prstGeom>
          <a:noFill/>
        </p:spPr>
        <p:txBody>
          <a:bodyPr wrap="none" lIns="0" tIns="0" rIns="0" bIns="0" rtlCol="0" anchor="ctr" anchorCtr="0">
            <a:spAutoFit/>
          </a:bodyPr>
          <a:lstStyle/>
          <a:p>
            <a:r>
              <a:rPr lang="en-US" sz="1200" b="1" dirty="0"/>
              <a:t>Version:</a:t>
            </a:r>
          </a:p>
        </p:txBody>
      </p:sp>
      <p:sp>
        <p:nvSpPr>
          <p:cNvPr id="163" name="TextBox 162">
            <a:extLst>
              <a:ext uri="{FF2B5EF4-FFF2-40B4-BE49-F238E27FC236}">
                <a16:creationId xmlns:a16="http://schemas.microsoft.com/office/drawing/2014/main" id="{EAF29DC0-388D-D4AF-8FCE-022DBC6EDD46}"/>
              </a:ext>
            </a:extLst>
          </p:cNvPr>
          <p:cNvSpPr txBox="1"/>
          <p:nvPr/>
        </p:nvSpPr>
        <p:spPr>
          <a:xfrm>
            <a:off x="5230871" y="2626063"/>
            <a:ext cx="1257460" cy="184666"/>
          </a:xfrm>
          <a:prstGeom prst="rect">
            <a:avLst/>
          </a:prstGeom>
          <a:noFill/>
        </p:spPr>
        <p:txBody>
          <a:bodyPr wrap="none" lIns="0" tIns="0" rIns="0" bIns="0" rtlCol="0" anchor="ctr" anchorCtr="0">
            <a:spAutoFit/>
          </a:bodyPr>
          <a:lstStyle/>
          <a:p>
            <a:r>
              <a:rPr lang="en-US" sz="1200" b="1" dirty="0"/>
              <a:t>COD Active CPU:</a:t>
            </a:r>
          </a:p>
        </p:txBody>
      </p:sp>
      <p:grpSp>
        <p:nvGrpSpPr>
          <p:cNvPr id="164" name="Group 163">
            <a:extLst>
              <a:ext uri="{FF2B5EF4-FFF2-40B4-BE49-F238E27FC236}">
                <a16:creationId xmlns:a16="http://schemas.microsoft.com/office/drawing/2014/main" id="{DE5C4CE3-00BB-2767-8D13-545EC69C9F10}"/>
              </a:ext>
            </a:extLst>
          </p:cNvPr>
          <p:cNvGrpSpPr/>
          <p:nvPr/>
        </p:nvGrpSpPr>
        <p:grpSpPr>
          <a:xfrm>
            <a:off x="4497949" y="1791979"/>
            <a:ext cx="564218" cy="681764"/>
            <a:chOff x="562086" y="3311201"/>
            <a:chExt cx="836893" cy="772218"/>
          </a:xfrm>
          <a:solidFill>
            <a:srgbClr val="5F6062">
              <a:alpha val="49000"/>
            </a:srgbClr>
          </a:solidFill>
        </p:grpSpPr>
        <p:sp>
          <p:nvSpPr>
            <p:cNvPr id="165" name="Freeform 180">
              <a:extLst>
                <a:ext uri="{FF2B5EF4-FFF2-40B4-BE49-F238E27FC236}">
                  <a16:creationId xmlns:a16="http://schemas.microsoft.com/office/drawing/2014/main" id="{A9B831F9-66DB-E8DE-5846-A5DEFF996D02}"/>
                </a:ext>
              </a:extLst>
            </p:cNvPr>
            <p:cNvSpPr>
              <a:spLocks noEditPoints="1"/>
            </p:cNvSpPr>
            <p:nvPr/>
          </p:nvSpPr>
          <p:spPr bwMode="auto">
            <a:xfrm>
              <a:off x="664272" y="3604825"/>
              <a:ext cx="631227" cy="184970"/>
            </a:xfrm>
            <a:custGeom>
              <a:avLst/>
              <a:gdLst>
                <a:gd name="T0" fmla="*/ 496 w 535"/>
                <a:gd name="T1" fmla="*/ 0 h 157"/>
                <a:gd name="T2" fmla="*/ 40 w 535"/>
                <a:gd name="T3" fmla="*/ 0 h 157"/>
                <a:gd name="T4" fmla="*/ 0 w 535"/>
                <a:gd name="T5" fmla="*/ 27 h 157"/>
                <a:gd name="T6" fmla="*/ 0 w 535"/>
                <a:gd name="T7" fmla="*/ 130 h 157"/>
                <a:gd name="T8" fmla="*/ 40 w 535"/>
                <a:gd name="T9" fmla="*/ 157 h 157"/>
                <a:gd name="T10" fmla="*/ 496 w 535"/>
                <a:gd name="T11" fmla="*/ 157 h 157"/>
                <a:gd name="T12" fmla="*/ 535 w 535"/>
                <a:gd name="T13" fmla="*/ 130 h 157"/>
                <a:gd name="T14" fmla="*/ 535 w 535"/>
                <a:gd name="T15" fmla="*/ 27 h 157"/>
                <a:gd name="T16" fmla="*/ 496 w 535"/>
                <a:gd name="T17" fmla="*/ 0 h 157"/>
                <a:gd name="T18" fmla="*/ 435 w 535"/>
                <a:gd name="T19" fmla="*/ 105 h 157"/>
                <a:gd name="T20" fmla="*/ 396 w 535"/>
                <a:gd name="T21" fmla="*/ 78 h 157"/>
                <a:gd name="T22" fmla="*/ 435 w 535"/>
                <a:gd name="T23" fmla="*/ 52 h 157"/>
                <a:gd name="T24" fmla="*/ 474 w 535"/>
                <a:gd name="T25" fmla="*/ 78 h 157"/>
                <a:gd name="T26" fmla="*/ 435 w 535"/>
                <a:gd name="T27" fmla="*/ 105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35" h="157">
                  <a:moveTo>
                    <a:pt x="496" y="0"/>
                  </a:moveTo>
                  <a:cubicBezTo>
                    <a:pt x="40" y="0"/>
                    <a:pt x="40" y="0"/>
                    <a:pt x="40" y="0"/>
                  </a:cubicBezTo>
                  <a:cubicBezTo>
                    <a:pt x="18" y="0"/>
                    <a:pt x="0" y="12"/>
                    <a:pt x="0" y="27"/>
                  </a:cubicBezTo>
                  <a:cubicBezTo>
                    <a:pt x="0" y="130"/>
                    <a:pt x="0" y="130"/>
                    <a:pt x="0" y="130"/>
                  </a:cubicBezTo>
                  <a:cubicBezTo>
                    <a:pt x="0" y="145"/>
                    <a:pt x="18" y="157"/>
                    <a:pt x="40" y="157"/>
                  </a:cubicBezTo>
                  <a:cubicBezTo>
                    <a:pt x="496" y="157"/>
                    <a:pt x="496" y="157"/>
                    <a:pt x="496" y="157"/>
                  </a:cubicBezTo>
                  <a:cubicBezTo>
                    <a:pt x="518" y="157"/>
                    <a:pt x="535" y="145"/>
                    <a:pt x="535" y="130"/>
                  </a:cubicBezTo>
                  <a:cubicBezTo>
                    <a:pt x="535" y="27"/>
                    <a:pt x="535" y="27"/>
                    <a:pt x="535" y="27"/>
                  </a:cubicBezTo>
                  <a:cubicBezTo>
                    <a:pt x="535" y="12"/>
                    <a:pt x="518" y="0"/>
                    <a:pt x="496" y="0"/>
                  </a:cubicBezTo>
                  <a:close/>
                  <a:moveTo>
                    <a:pt x="435" y="105"/>
                  </a:moveTo>
                  <a:cubicBezTo>
                    <a:pt x="413" y="105"/>
                    <a:pt x="396" y="93"/>
                    <a:pt x="396" y="78"/>
                  </a:cubicBezTo>
                  <a:cubicBezTo>
                    <a:pt x="396" y="64"/>
                    <a:pt x="413" y="52"/>
                    <a:pt x="435" y="52"/>
                  </a:cubicBezTo>
                  <a:cubicBezTo>
                    <a:pt x="457" y="52"/>
                    <a:pt x="474" y="64"/>
                    <a:pt x="474" y="78"/>
                  </a:cubicBezTo>
                  <a:cubicBezTo>
                    <a:pt x="474" y="93"/>
                    <a:pt x="457" y="105"/>
                    <a:pt x="435" y="105"/>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a:p>
          </p:txBody>
        </p:sp>
        <p:sp>
          <p:nvSpPr>
            <p:cNvPr id="166" name="Freeform 181">
              <a:extLst>
                <a:ext uri="{FF2B5EF4-FFF2-40B4-BE49-F238E27FC236}">
                  <a16:creationId xmlns:a16="http://schemas.microsoft.com/office/drawing/2014/main" id="{610A7B77-6DE5-F88D-37C2-7E3A5EEE3AF3}"/>
                </a:ext>
              </a:extLst>
            </p:cNvPr>
            <p:cNvSpPr>
              <a:spLocks noEditPoints="1"/>
            </p:cNvSpPr>
            <p:nvPr/>
          </p:nvSpPr>
          <p:spPr bwMode="auto">
            <a:xfrm>
              <a:off x="664272" y="3804023"/>
              <a:ext cx="631227" cy="186264"/>
            </a:xfrm>
            <a:custGeom>
              <a:avLst/>
              <a:gdLst>
                <a:gd name="T0" fmla="*/ 496 w 535"/>
                <a:gd name="T1" fmla="*/ 0 h 157"/>
                <a:gd name="T2" fmla="*/ 40 w 535"/>
                <a:gd name="T3" fmla="*/ 0 h 157"/>
                <a:gd name="T4" fmla="*/ 0 w 535"/>
                <a:gd name="T5" fmla="*/ 27 h 157"/>
                <a:gd name="T6" fmla="*/ 0 w 535"/>
                <a:gd name="T7" fmla="*/ 130 h 157"/>
                <a:gd name="T8" fmla="*/ 40 w 535"/>
                <a:gd name="T9" fmla="*/ 157 h 157"/>
                <a:gd name="T10" fmla="*/ 496 w 535"/>
                <a:gd name="T11" fmla="*/ 157 h 157"/>
                <a:gd name="T12" fmla="*/ 535 w 535"/>
                <a:gd name="T13" fmla="*/ 130 h 157"/>
                <a:gd name="T14" fmla="*/ 535 w 535"/>
                <a:gd name="T15" fmla="*/ 27 h 157"/>
                <a:gd name="T16" fmla="*/ 496 w 535"/>
                <a:gd name="T17" fmla="*/ 0 h 157"/>
                <a:gd name="T18" fmla="*/ 435 w 535"/>
                <a:gd name="T19" fmla="*/ 105 h 157"/>
                <a:gd name="T20" fmla="*/ 396 w 535"/>
                <a:gd name="T21" fmla="*/ 78 h 157"/>
                <a:gd name="T22" fmla="*/ 435 w 535"/>
                <a:gd name="T23" fmla="*/ 52 h 157"/>
                <a:gd name="T24" fmla="*/ 474 w 535"/>
                <a:gd name="T25" fmla="*/ 78 h 157"/>
                <a:gd name="T26" fmla="*/ 435 w 535"/>
                <a:gd name="T27" fmla="*/ 105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35" h="157">
                  <a:moveTo>
                    <a:pt x="496" y="0"/>
                  </a:moveTo>
                  <a:cubicBezTo>
                    <a:pt x="40" y="0"/>
                    <a:pt x="40" y="0"/>
                    <a:pt x="40" y="0"/>
                  </a:cubicBezTo>
                  <a:cubicBezTo>
                    <a:pt x="18" y="0"/>
                    <a:pt x="0" y="12"/>
                    <a:pt x="0" y="27"/>
                  </a:cubicBezTo>
                  <a:cubicBezTo>
                    <a:pt x="0" y="130"/>
                    <a:pt x="0" y="130"/>
                    <a:pt x="0" y="130"/>
                  </a:cubicBezTo>
                  <a:cubicBezTo>
                    <a:pt x="0" y="145"/>
                    <a:pt x="18" y="157"/>
                    <a:pt x="40" y="157"/>
                  </a:cubicBezTo>
                  <a:cubicBezTo>
                    <a:pt x="496" y="157"/>
                    <a:pt x="496" y="157"/>
                    <a:pt x="496" y="157"/>
                  </a:cubicBezTo>
                  <a:cubicBezTo>
                    <a:pt x="518" y="157"/>
                    <a:pt x="535" y="145"/>
                    <a:pt x="535" y="130"/>
                  </a:cubicBezTo>
                  <a:cubicBezTo>
                    <a:pt x="535" y="27"/>
                    <a:pt x="535" y="27"/>
                    <a:pt x="535" y="27"/>
                  </a:cubicBezTo>
                  <a:cubicBezTo>
                    <a:pt x="535" y="12"/>
                    <a:pt x="518" y="0"/>
                    <a:pt x="496" y="0"/>
                  </a:cubicBezTo>
                  <a:close/>
                  <a:moveTo>
                    <a:pt x="435" y="105"/>
                  </a:moveTo>
                  <a:cubicBezTo>
                    <a:pt x="413" y="105"/>
                    <a:pt x="396" y="93"/>
                    <a:pt x="396" y="78"/>
                  </a:cubicBezTo>
                  <a:cubicBezTo>
                    <a:pt x="396" y="64"/>
                    <a:pt x="413" y="52"/>
                    <a:pt x="435" y="52"/>
                  </a:cubicBezTo>
                  <a:cubicBezTo>
                    <a:pt x="457" y="52"/>
                    <a:pt x="474" y="64"/>
                    <a:pt x="474" y="78"/>
                  </a:cubicBezTo>
                  <a:cubicBezTo>
                    <a:pt x="474" y="93"/>
                    <a:pt x="457" y="105"/>
                    <a:pt x="435" y="105"/>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a:p>
          </p:txBody>
        </p:sp>
        <p:sp>
          <p:nvSpPr>
            <p:cNvPr id="167" name="Freeform 182">
              <a:extLst>
                <a:ext uri="{FF2B5EF4-FFF2-40B4-BE49-F238E27FC236}">
                  <a16:creationId xmlns:a16="http://schemas.microsoft.com/office/drawing/2014/main" id="{ED2D3C92-3CB0-7B05-2046-D11AC18CA5CB}"/>
                </a:ext>
              </a:extLst>
            </p:cNvPr>
            <p:cNvSpPr>
              <a:spLocks noEditPoints="1"/>
            </p:cNvSpPr>
            <p:nvPr/>
          </p:nvSpPr>
          <p:spPr bwMode="auto">
            <a:xfrm>
              <a:off x="664272" y="3404333"/>
              <a:ext cx="631227" cy="186264"/>
            </a:xfrm>
            <a:custGeom>
              <a:avLst/>
              <a:gdLst>
                <a:gd name="T0" fmla="*/ 496 w 535"/>
                <a:gd name="T1" fmla="*/ 0 h 157"/>
                <a:gd name="T2" fmla="*/ 40 w 535"/>
                <a:gd name="T3" fmla="*/ 0 h 157"/>
                <a:gd name="T4" fmla="*/ 0 w 535"/>
                <a:gd name="T5" fmla="*/ 27 h 157"/>
                <a:gd name="T6" fmla="*/ 0 w 535"/>
                <a:gd name="T7" fmla="*/ 130 h 157"/>
                <a:gd name="T8" fmla="*/ 40 w 535"/>
                <a:gd name="T9" fmla="*/ 157 h 157"/>
                <a:gd name="T10" fmla="*/ 496 w 535"/>
                <a:gd name="T11" fmla="*/ 157 h 157"/>
                <a:gd name="T12" fmla="*/ 535 w 535"/>
                <a:gd name="T13" fmla="*/ 130 h 157"/>
                <a:gd name="T14" fmla="*/ 535 w 535"/>
                <a:gd name="T15" fmla="*/ 27 h 157"/>
                <a:gd name="T16" fmla="*/ 496 w 535"/>
                <a:gd name="T17" fmla="*/ 0 h 157"/>
                <a:gd name="T18" fmla="*/ 435 w 535"/>
                <a:gd name="T19" fmla="*/ 105 h 157"/>
                <a:gd name="T20" fmla="*/ 396 w 535"/>
                <a:gd name="T21" fmla="*/ 78 h 157"/>
                <a:gd name="T22" fmla="*/ 435 w 535"/>
                <a:gd name="T23" fmla="*/ 52 h 157"/>
                <a:gd name="T24" fmla="*/ 474 w 535"/>
                <a:gd name="T25" fmla="*/ 78 h 157"/>
                <a:gd name="T26" fmla="*/ 435 w 535"/>
                <a:gd name="T27" fmla="*/ 105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35" h="157">
                  <a:moveTo>
                    <a:pt x="496" y="0"/>
                  </a:moveTo>
                  <a:cubicBezTo>
                    <a:pt x="40" y="0"/>
                    <a:pt x="40" y="0"/>
                    <a:pt x="40" y="0"/>
                  </a:cubicBezTo>
                  <a:cubicBezTo>
                    <a:pt x="18" y="0"/>
                    <a:pt x="0" y="12"/>
                    <a:pt x="0" y="27"/>
                  </a:cubicBezTo>
                  <a:cubicBezTo>
                    <a:pt x="0" y="130"/>
                    <a:pt x="0" y="130"/>
                    <a:pt x="0" y="130"/>
                  </a:cubicBezTo>
                  <a:cubicBezTo>
                    <a:pt x="0" y="145"/>
                    <a:pt x="18" y="157"/>
                    <a:pt x="40" y="157"/>
                  </a:cubicBezTo>
                  <a:cubicBezTo>
                    <a:pt x="496" y="157"/>
                    <a:pt x="496" y="157"/>
                    <a:pt x="496" y="157"/>
                  </a:cubicBezTo>
                  <a:cubicBezTo>
                    <a:pt x="518" y="157"/>
                    <a:pt x="535" y="145"/>
                    <a:pt x="535" y="130"/>
                  </a:cubicBezTo>
                  <a:cubicBezTo>
                    <a:pt x="535" y="27"/>
                    <a:pt x="535" y="27"/>
                    <a:pt x="535" y="27"/>
                  </a:cubicBezTo>
                  <a:cubicBezTo>
                    <a:pt x="535" y="12"/>
                    <a:pt x="518" y="0"/>
                    <a:pt x="496" y="0"/>
                  </a:cubicBezTo>
                  <a:close/>
                  <a:moveTo>
                    <a:pt x="435" y="105"/>
                  </a:moveTo>
                  <a:cubicBezTo>
                    <a:pt x="413" y="105"/>
                    <a:pt x="396" y="93"/>
                    <a:pt x="396" y="78"/>
                  </a:cubicBezTo>
                  <a:cubicBezTo>
                    <a:pt x="396" y="64"/>
                    <a:pt x="413" y="52"/>
                    <a:pt x="435" y="52"/>
                  </a:cubicBezTo>
                  <a:cubicBezTo>
                    <a:pt x="457" y="52"/>
                    <a:pt x="474" y="64"/>
                    <a:pt x="474" y="78"/>
                  </a:cubicBezTo>
                  <a:cubicBezTo>
                    <a:pt x="474" y="93"/>
                    <a:pt x="457" y="105"/>
                    <a:pt x="435" y="105"/>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a:p>
          </p:txBody>
        </p:sp>
        <p:sp>
          <p:nvSpPr>
            <p:cNvPr id="168" name="Freeform 183">
              <a:extLst>
                <a:ext uri="{FF2B5EF4-FFF2-40B4-BE49-F238E27FC236}">
                  <a16:creationId xmlns:a16="http://schemas.microsoft.com/office/drawing/2014/main" id="{D42F0CF5-66B4-C7B8-7756-A3B28CE5AED1}"/>
                </a:ext>
              </a:extLst>
            </p:cNvPr>
            <p:cNvSpPr>
              <a:spLocks noEditPoints="1"/>
            </p:cNvSpPr>
            <p:nvPr/>
          </p:nvSpPr>
          <p:spPr bwMode="auto">
            <a:xfrm>
              <a:off x="562086" y="3311201"/>
              <a:ext cx="836893" cy="772218"/>
            </a:xfrm>
            <a:custGeom>
              <a:avLst/>
              <a:gdLst>
                <a:gd name="T0" fmla="*/ 354 w 708"/>
                <a:gd name="T1" fmla="*/ 653 h 653"/>
                <a:gd name="T2" fmla="*/ 110 w 708"/>
                <a:gd name="T3" fmla="*/ 631 h 653"/>
                <a:gd name="T4" fmla="*/ 0 w 708"/>
                <a:gd name="T5" fmla="*/ 566 h 653"/>
                <a:gd name="T6" fmla="*/ 0 w 708"/>
                <a:gd name="T7" fmla="*/ 87 h 653"/>
                <a:gd name="T8" fmla="*/ 110 w 708"/>
                <a:gd name="T9" fmla="*/ 22 h 653"/>
                <a:gd name="T10" fmla="*/ 354 w 708"/>
                <a:gd name="T11" fmla="*/ 0 h 653"/>
                <a:gd name="T12" fmla="*/ 598 w 708"/>
                <a:gd name="T13" fmla="*/ 22 h 653"/>
                <a:gd name="T14" fmla="*/ 708 w 708"/>
                <a:gd name="T15" fmla="*/ 87 h 653"/>
                <a:gd name="T16" fmla="*/ 708 w 708"/>
                <a:gd name="T17" fmla="*/ 566 h 653"/>
                <a:gd name="T18" fmla="*/ 598 w 708"/>
                <a:gd name="T19" fmla="*/ 631 h 653"/>
                <a:gd name="T20" fmla="*/ 354 w 708"/>
                <a:gd name="T21" fmla="*/ 653 h 653"/>
                <a:gd name="T22" fmla="*/ 354 w 708"/>
                <a:gd name="T23" fmla="*/ 26 h 653"/>
                <a:gd name="T24" fmla="*/ 26 w 708"/>
                <a:gd name="T25" fmla="*/ 87 h 653"/>
                <a:gd name="T26" fmla="*/ 26 w 708"/>
                <a:gd name="T27" fmla="*/ 566 h 653"/>
                <a:gd name="T28" fmla="*/ 354 w 708"/>
                <a:gd name="T29" fmla="*/ 627 h 653"/>
                <a:gd name="T30" fmla="*/ 681 w 708"/>
                <a:gd name="T31" fmla="*/ 566 h 653"/>
                <a:gd name="T32" fmla="*/ 681 w 708"/>
                <a:gd name="T33" fmla="*/ 87 h 653"/>
                <a:gd name="T34" fmla="*/ 354 w 708"/>
                <a:gd name="T35" fmla="*/ 26 h 6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8" h="653">
                  <a:moveTo>
                    <a:pt x="354" y="653"/>
                  </a:moveTo>
                  <a:cubicBezTo>
                    <a:pt x="262" y="653"/>
                    <a:pt x="175" y="645"/>
                    <a:pt x="110" y="631"/>
                  </a:cubicBezTo>
                  <a:cubicBezTo>
                    <a:pt x="36" y="615"/>
                    <a:pt x="0" y="594"/>
                    <a:pt x="0" y="566"/>
                  </a:cubicBezTo>
                  <a:cubicBezTo>
                    <a:pt x="0" y="87"/>
                    <a:pt x="0" y="87"/>
                    <a:pt x="0" y="87"/>
                  </a:cubicBezTo>
                  <a:cubicBezTo>
                    <a:pt x="0" y="59"/>
                    <a:pt x="36" y="38"/>
                    <a:pt x="110" y="22"/>
                  </a:cubicBezTo>
                  <a:cubicBezTo>
                    <a:pt x="175" y="8"/>
                    <a:pt x="262" y="0"/>
                    <a:pt x="354" y="0"/>
                  </a:cubicBezTo>
                  <a:cubicBezTo>
                    <a:pt x="446" y="0"/>
                    <a:pt x="532" y="8"/>
                    <a:pt x="598" y="22"/>
                  </a:cubicBezTo>
                  <a:cubicBezTo>
                    <a:pt x="672" y="38"/>
                    <a:pt x="708" y="59"/>
                    <a:pt x="708" y="87"/>
                  </a:cubicBezTo>
                  <a:cubicBezTo>
                    <a:pt x="708" y="566"/>
                    <a:pt x="708" y="566"/>
                    <a:pt x="708" y="566"/>
                  </a:cubicBezTo>
                  <a:cubicBezTo>
                    <a:pt x="708" y="594"/>
                    <a:pt x="672" y="615"/>
                    <a:pt x="598" y="631"/>
                  </a:cubicBezTo>
                  <a:cubicBezTo>
                    <a:pt x="532" y="645"/>
                    <a:pt x="446" y="653"/>
                    <a:pt x="354" y="653"/>
                  </a:cubicBezTo>
                  <a:close/>
                  <a:moveTo>
                    <a:pt x="354" y="26"/>
                  </a:moveTo>
                  <a:cubicBezTo>
                    <a:pt x="142" y="26"/>
                    <a:pt x="26" y="67"/>
                    <a:pt x="26" y="87"/>
                  </a:cubicBezTo>
                  <a:cubicBezTo>
                    <a:pt x="26" y="566"/>
                    <a:pt x="26" y="566"/>
                    <a:pt x="26" y="566"/>
                  </a:cubicBezTo>
                  <a:cubicBezTo>
                    <a:pt x="26" y="586"/>
                    <a:pt x="142" y="627"/>
                    <a:pt x="354" y="627"/>
                  </a:cubicBezTo>
                  <a:cubicBezTo>
                    <a:pt x="566" y="627"/>
                    <a:pt x="681" y="586"/>
                    <a:pt x="681" y="566"/>
                  </a:cubicBezTo>
                  <a:cubicBezTo>
                    <a:pt x="681" y="87"/>
                    <a:pt x="681" y="87"/>
                    <a:pt x="681" y="87"/>
                  </a:cubicBezTo>
                  <a:cubicBezTo>
                    <a:pt x="681" y="67"/>
                    <a:pt x="566" y="26"/>
                    <a:pt x="354" y="26"/>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a:p>
          </p:txBody>
        </p:sp>
      </p:grpSp>
      <p:grpSp>
        <p:nvGrpSpPr>
          <p:cNvPr id="169" name="Group 168">
            <a:extLst>
              <a:ext uri="{FF2B5EF4-FFF2-40B4-BE49-F238E27FC236}">
                <a16:creationId xmlns:a16="http://schemas.microsoft.com/office/drawing/2014/main" id="{46C6D1B3-43E9-F807-A28B-4C16E19DB25A}"/>
              </a:ext>
            </a:extLst>
          </p:cNvPr>
          <p:cNvGrpSpPr/>
          <p:nvPr/>
        </p:nvGrpSpPr>
        <p:grpSpPr>
          <a:xfrm>
            <a:off x="750679" y="5881849"/>
            <a:ext cx="444757" cy="465970"/>
            <a:chOff x="6604254" y="3513582"/>
            <a:chExt cx="350520" cy="320040"/>
          </a:xfrm>
          <a:solidFill>
            <a:schemeClr val="accent5">
              <a:lumMod val="40000"/>
              <a:lumOff val="60000"/>
              <a:alpha val="45000"/>
            </a:schemeClr>
          </a:solidFill>
        </p:grpSpPr>
        <p:sp>
          <p:nvSpPr>
            <p:cNvPr id="170" name="Freeform 18">
              <a:extLst>
                <a:ext uri="{FF2B5EF4-FFF2-40B4-BE49-F238E27FC236}">
                  <a16:creationId xmlns:a16="http://schemas.microsoft.com/office/drawing/2014/main" id="{5B9A87C8-EBB6-4B40-1A23-A2A31906702E}"/>
                </a:ext>
              </a:extLst>
            </p:cNvPr>
            <p:cNvSpPr/>
            <p:nvPr/>
          </p:nvSpPr>
          <p:spPr>
            <a:xfrm>
              <a:off x="6604254" y="3513582"/>
              <a:ext cx="350520" cy="320040"/>
            </a:xfrm>
            <a:custGeom>
              <a:avLst/>
              <a:gdLst>
                <a:gd name="connsiteX0" fmla="*/ 197644 w 219075"/>
                <a:gd name="connsiteY0" fmla="*/ 7144 h 200025"/>
                <a:gd name="connsiteX1" fmla="*/ 26194 w 219075"/>
                <a:gd name="connsiteY1" fmla="*/ 7144 h 200025"/>
                <a:gd name="connsiteX2" fmla="*/ 7144 w 219075"/>
                <a:gd name="connsiteY2" fmla="*/ 26194 h 200025"/>
                <a:gd name="connsiteX3" fmla="*/ 7144 w 219075"/>
                <a:gd name="connsiteY3" fmla="*/ 178594 h 200025"/>
                <a:gd name="connsiteX4" fmla="*/ 26194 w 219075"/>
                <a:gd name="connsiteY4" fmla="*/ 197644 h 200025"/>
                <a:gd name="connsiteX5" fmla="*/ 197644 w 219075"/>
                <a:gd name="connsiteY5" fmla="*/ 197644 h 200025"/>
                <a:gd name="connsiteX6" fmla="*/ 216694 w 219075"/>
                <a:gd name="connsiteY6" fmla="*/ 178594 h 200025"/>
                <a:gd name="connsiteX7" fmla="*/ 216694 w 219075"/>
                <a:gd name="connsiteY7" fmla="*/ 26194 h 200025"/>
                <a:gd name="connsiteX8" fmla="*/ 197644 w 219075"/>
                <a:gd name="connsiteY8" fmla="*/ 7144 h 200025"/>
                <a:gd name="connsiteX9" fmla="*/ 73819 w 219075"/>
                <a:gd name="connsiteY9" fmla="*/ 26194 h 200025"/>
                <a:gd name="connsiteX10" fmla="*/ 102394 w 219075"/>
                <a:gd name="connsiteY10" fmla="*/ 26194 h 200025"/>
                <a:gd name="connsiteX11" fmla="*/ 102394 w 219075"/>
                <a:gd name="connsiteY11" fmla="*/ 45244 h 200025"/>
                <a:gd name="connsiteX12" fmla="*/ 73819 w 219075"/>
                <a:gd name="connsiteY12" fmla="*/ 45244 h 200025"/>
                <a:gd name="connsiteX13" fmla="*/ 73819 w 219075"/>
                <a:gd name="connsiteY13" fmla="*/ 26194 h 200025"/>
                <a:gd name="connsiteX14" fmla="*/ 26194 w 219075"/>
                <a:gd name="connsiteY14" fmla="*/ 26194 h 200025"/>
                <a:gd name="connsiteX15" fmla="*/ 54769 w 219075"/>
                <a:gd name="connsiteY15" fmla="*/ 26194 h 200025"/>
                <a:gd name="connsiteX16" fmla="*/ 54769 w 219075"/>
                <a:gd name="connsiteY16" fmla="*/ 45244 h 200025"/>
                <a:gd name="connsiteX17" fmla="*/ 26194 w 219075"/>
                <a:gd name="connsiteY17" fmla="*/ 45244 h 200025"/>
                <a:gd name="connsiteX18" fmla="*/ 26194 w 219075"/>
                <a:gd name="connsiteY18" fmla="*/ 26194 h 200025"/>
                <a:gd name="connsiteX19" fmla="*/ 197644 w 219075"/>
                <a:gd name="connsiteY19" fmla="*/ 178594 h 200025"/>
                <a:gd name="connsiteX20" fmla="*/ 26194 w 219075"/>
                <a:gd name="connsiteY20" fmla="*/ 178594 h 200025"/>
                <a:gd name="connsiteX21" fmla="*/ 26194 w 219075"/>
                <a:gd name="connsiteY21" fmla="*/ 64294 h 200025"/>
                <a:gd name="connsiteX22" fmla="*/ 197644 w 219075"/>
                <a:gd name="connsiteY22" fmla="*/ 64294 h 200025"/>
                <a:gd name="connsiteX23" fmla="*/ 197644 w 219075"/>
                <a:gd name="connsiteY23" fmla="*/ 178594 h 200025"/>
                <a:gd name="connsiteX24" fmla="*/ 197644 w 219075"/>
                <a:gd name="connsiteY24" fmla="*/ 45244 h 200025"/>
                <a:gd name="connsiteX25" fmla="*/ 121444 w 219075"/>
                <a:gd name="connsiteY25" fmla="*/ 45244 h 200025"/>
                <a:gd name="connsiteX26" fmla="*/ 121444 w 219075"/>
                <a:gd name="connsiteY26" fmla="*/ 26194 h 200025"/>
                <a:gd name="connsiteX27" fmla="*/ 197644 w 219075"/>
                <a:gd name="connsiteY27" fmla="*/ 26194 h 200025"/>
                <a:gd name="connsiteX28" fmla="*/ 197644 w 219075"/>
                <a:gd name="connsiteY28" fmla="*/ 4524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9075" h="200025">
                  <a:moveTo>
                    <a:pt x="197644" y="7144"/>
                  </a:moveTo>
                  <a:lnTo>
                    <a:pt x="26194" y="7144"/>
                  </a:lnTo>
                  <a:cubicBezTo>
                    <a:pt x="15716" y="7144"/>
                    <a:pt x="7144" y="15716"/>
                    <a:pt x="7144" y="26194"/>
                  </a:cubicBezTo>
                  <a:lnTo>
                    <a:pt x="7144" y="178594"/>
                  </a:lnTo>
                  <a:cubicBezTo>
                    <a:pt x="7144" y="189071"/>
                    <a:pt x="15716" y="197644"/>
                    <a:pt x="26194" y="197644"/>
                  </a:cubicBezTo>
                  <a:lnTo>
                    <a:pt x="197644" y="197644"/>
                  </a:lnTo>
                  <a:cubicBezTo>
                    <a:pt x="208121" y="197644"/>
                    <a:pt x="216694" y="189071"/>
                    <a:pt x="216694" y="178594"/>
                  </a:cubicBezTo>
                  <a:lnTo>
                    <a:pt x="216694" y="26194"/>
                  </a:lnTo>
                  <a:cubicBezTo>
                    <a:pt x="216694" y="15716"/>
                    <a:pt x="208121" y="7144"/>
                    <a:pt x="197644" y="7144"/>
                  </a:cubicBezTo>
                  <a:close/>
                  <a:moveTo>
                    <a:pt x="73819" y="26194"/>
                  </a:moveTo>
                  <a:lnTo>
                    <a:pt x="102394" y="26194"/>
                  </a:lnTo>
                  <a:lnTo>
                    <a:pt x="102394" y="45244"/>
                  </a:lnTo>
                  <a:lnTo>
                    <a:pt x="73819" y="45244"/>
                  </a:lnTo>
                  <a:lnTo>
                    <a:pt x="73819" y="26194"/>
                  </a:lnTo>
                  <a:close/>
                  <a:moveTo>
                    <a:pt x="26194" y="26194"/>
                  </a:moveTo>
                  <a:lnTo>
                    <a:pt x="54769" y="26194"/>
                  </a:lnTo>
                  <a:lnTo>
                    <a:pt x="54769" y="45244"/>
                  </a:lnTo>
                  <a:lnTo>
                    <a:pt x="26194" y="45244"/>
                  </a:lnTo>
                  <a:lnTo>
                    <a:pt x="26194" y="26194"/>
                  </a:lnTo>
                  <a:close/>
                  <a:moveTo>
                    <a:pt x="197644" y="178594"/>
                  </a:moveTo>
                  <a:lnTo>
                    <a:pt x="26194" y="178594"/>
                  </a:lnTo>
                  <a:lnTo>
                    <a:pt x="26194" y="64294"/>
                  </a:lnTo>
                  <a:lnTo>
                    <a:pt x="197644" y="64294"/>
                  </a:lnTo>
                  <a:lnTo>
                    <a:pt x="197644" y="178594"/>
                  </a:lnTo>
                  <a:close/>
                  <a:moveTo>
                    <a:pt x="197644" y="45244"/>
                  </a:moveTo>
                  <a:lnTo>
                    <a:pt x="121444" y="45244"/>
                  </a:lnTo>
                  <a:lnTo>
                    <a:pt x="121444" y="26194"/>
                  </a:lnTo>
                  <a:lnTo>
                    <a:pt x="197644" y="26194"/>
                  </a:lnTo>
                  <a:lnTo>
                    <a:pt x="197644" y="45244"/>
                  </a:lnTo>
                  <a:close/>
                </a:path>
              </a:pathLst>
            </a:custGeom>
            <a:grpFill/>
            <a:ln w="9525" cap="flat">
              <a:solidFill>
                <a:schemeClr val="accent5">
                  <a:lumMod val="40000"/>
                  <a:lumOff val="60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71" name="Freeform 19">
              <a:extLst>
                <a:ext uri="{FF2B5EF4-FFF2-40B4-BE49-F238E27FC236}">
                  <a16:creationId xmlns:a16="http://schemas.microsoft.com/office/drawing/2014/main" id="{703A71D3-3133-2588-DAC2-CF57E8CDC2EC}"/>
                </a:ext>
              </a:extLst>
            </p:cNvPr>
            <p:cNvSpPr/>
            <p:nvPr/>
          </p:nvSpPr>
          <p:spPr>
            <a:xfrm>
              <a:off x="6665214" y="362026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solidFill>
                <a:schemeClr val="accent5">
                  <a:lumMod val="40000"/>
                  <a:lumOff val="60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72" name="Freeform 20">
              <a:extLst>
                <a:ext uri="{FF2B5EF4-FFF2-40B4-BE49-F238E27FC236}">
                  <a16:creationId xmlns:a16="http://schemas.microsoft.com/office/drawing/2014/main" id="{E72A330E-BBFC-929E-6C60-CD7F1D32B303}"/>
                </a:ext>
              </a:extLst>
            </p:cNvPr>
            <p:cNvSpPr/>
            <p:nvPr/>
          </p:nvSpPr>
          <p:spPr>
            <a:xfrm>
              <a:off x="6726174" y="362026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solidFill>
                <a:schemeClr val="accent5">
                  <a:lumMod val="40000"/>
                  <a:lumOff val="60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73" name="Freeform 21">
              <a:extLst>
                <a:ext uri="{FF2B5EF4-FFF2-40B4-BE49-F238E27FC236}">
                  <a16:creationId xmlns:a16="http://schemas.microsoft.com/office/drawing/2014/main" id="{E953A01B-8543-563C-071C-E59038157541}"/>
                </a:ext>
              </a:extLst>
            </p:cNvPr>
            <p:cNvSpPr/>
            <p:nvPr/>
          </p:nvSpPr>
          <p:spPr>
            <a:xfrm>
              <a:off x="6787134" y="362026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solidFill>
                <a:schemeClr val="accent5">
                  <a:lumMod val="40000"/>
                  <a:lumOff val="60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74" name="Freeform 22">
              <a:extLst>
                <a:ext uri="{FF2B5EF4-FFF2-40B4-BE49-F238E27FC236}">
                  <a16:creationId xmlns:a16="http://schemas.microsoft.com/office/drawing/2014/main" id="{3E30D516-85BB-E701-5E27-11539F01E2CA}"/>
                </a:ext>
              </a:extLst>
            </p:cNvPr>
            <p:cNvSpPr/>
            <p:nvPr/>
          </p:nvSpPr>
          <p:spPr>
            <a:xfrm>
              <a:off x="6848094" y="362026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solidFill>
                <a:schemeClr val="accent5">
                  <a:lumMod val="40000"/>
                  <a:lumOff val="60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75" name="Freeform 23">
              <a:extLst>
                <a:ext uri="{FF2B5EF4-FFF2-40B4-BE49-F238E27FC236}">
                  <a16:creationId xmlns:a16="http://schemas.microsoft.com/office/drawing/2014/main" id="{4A590DA1-7C91-F4BA-0D14-58DE28FC7342}"/>
                </a:ext>
              </a:extLst>
            </p:cNvPr>
            <p:cNvSpPr/>
            <p:nvPr/>
          </p:nvSpPr>
          <p:spPr>
            <a:xfrm>
              <a:off x="6665214" y="368122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solidFill>
                <a:schemeClr val="accent5">
                  <a:lumMod val="40000"/>
                  <a:lumOff val="60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76" name="Freeform 24">
              <a:extLst>
                <a:ext uri="{FF2B5EF4-FFF2-40B4-BE49-F238E27FC236}">
                  <a16:creationId xmlns:a16="http://schemas.microsoft.com/office/drawing/2014/main" id="{58C7C76F-345F-B5D4-3FAB-C62463DFEED0}"/>
                </a:ext>
              </a:extLst>
            </p:cNvPr>
            <p:cNvSpPr/>
            <p:nvPr/>
          </p:nvSpPr>
          <p:spPr>
            <a:xfrm>
              <a:off x="6726174" y="368122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solidFill>
                <a:schemeClr val="accent5">
                  <a:lumMod val="40000"/>
                  <a:lumOff val="60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77" name="Freeform 25">
              <a:extLst>
                <a:ext uri="{FF2B5EF4-FFF2-40B4-BE49-F238E27FC236}">
                  <a16:creationId xmlns:a16="http://schemas.microsoft.com/office/drawing/2014/main" id="{6F6DA3A7-A247-617A-2FB1-332CDFF69455}"/>
                </a:ext>
              </a:extLst>
            </p:cNvPr>
            <p:cNvSpPr/>
            <p:nvPr/>
          </p:nvSpPr>
          <p:spPr>
            <a:xfrm>
              <a:off x="6787134" y="368122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solidFill>
                <a:schemeClr val="accent5">
                  <a:lumMod val="40000"/>
                  <a:lumOff val="60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78" name="Freeform 26">
              <a:extLst>
                <a:ext uri="{FF2B5EF4-FFF2-40B4-BE49-F238E27FC236}">
                  <a16:creationId xmlns:a16="http://schemas.microsoft.com/office/drawing/2014/main" id="{92580478-C76E-32F2-ED48-8E0BA5666CAA}"/>
                </a:ext>
              </a:extLst>
            </p:cNvPr>
            <p:cNvSpPr/>
            <p:nvPr/>
          </p:nvSpPr>
          <p:spPr>
            <a:xfrm>
              <a:off x="6848094" y="368122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solidFill>
                <a:schemeClr val="accent5">
                  <a:lumMod val="40000"/>
                  <a:lumOff val="60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79" name="Freeform 27">
              <a:extLst>
                <a:ext uri="{FF2B5EF4-FFF2-40B4-BE49-F238E27FC236}">
                  <a16:creationId xmlns:a16="http://schemas.microsoft.com/office/drawing/2014/main" id="{4BEB9CE3-2921-750F-B821-B5D7EE3DA78F}"/>
                </a:ext>
              </a:extLst>
            </p:cNvPr>
            <p:cNvSpPr/>
            <p:nvPr/>
          </p:nvSpPr>
          <p:spPr>
            <a:xfrm>
              <a:off x="6665214" y="374218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solidFill>
                <a:schemeClr val="accent5">
                  <a:lumMod val="40000"/>
                  <a:lumOff val="60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80" name="Freeform 28">
              <a:extLst>
                <a:ext uri="{FF2B5EF4-FFF2-40B4-BE49-F238E27FC236}">
                  <a16:creationId xmlns:a16="http://schemas.microsoft.com/office/drawing/2014/main" id="{C3D9B59B-E1BD-40E4-5520-7C002E811A54}"/>
                </a:ext>
              </a:extLst>
            </p:cNvPr>
            <p:cNvSpPr/>
            <p:nvPr/>
          </p:nvSpPr>
          <p:spPr>
            <a:xfrm>
              <a:off x="6726174" y="374218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solidFill>
                <a:schemeClr val="accent5">
                  <a:lumMod val="40000"/>
                  <a:lumOff val="60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81" name="Freeform 29">
              <a:extLst>
                <a:ext uri="{FF2B5EF4-FFF2-40B4-BE49-F238E27FC236}">
                  <a16:creationId xmlns:a16="http://schemas.microsoft.com/office/drawing/2014/main" id="{0080AED4-B020-FEBF-B607-C477067EA4E4}"/>
                </a:ext>
              </a:extLst>
            </p:cNvPr>
            <p:cNvSpPr/>
            <p:nvPr/>
          </p:nvSpPr>
          <p:spPr>
            <a:xfrm>
              <a:off x="6787134" y="374218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solidFill>
                <a:schemeClr val="accent5">
                  <a:lumMod val="40000"/>
                  <a:lumOff val="60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82" name="Freeform 30">
              <a:extLst>
                <a:ext uri="{FF2B5EF4-FFF2-40B4-BE49-F238E27FC236}">
                  <a16:creationId xmlns:a16="http://schemas.microsoft.com/office/drawing/2014/main" id="{42632BB2-BB58-9A72-67AB-1D81A2A7F0FC}"/>
                </a:ext>
              </a:extLst>
            </p:cNvPr>
            <p:cNvSpPr/>
            <p:nvPr/>
          </p:nvSpPr>
          <p:spPr>
            <a:xfrm>
              <a:off x="6848094" y="374218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solidFill>
                <a:schemeClr val="accent5">
                  <a:lumMod val="40000"/>
                  <a:lumOff val="60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sp>
        <p:nvSpPr>
          <p:cNvPr id="183" name="TextBox 182">
            <a:extLst>
              <a:ext uri="{FF2B5EF4-FFF2-40B4-BE49-F238E27FC236}">
                <a16:creationId xmlns:a16="http://schemas.microsoft.com/office/drawing/2014/main" id="{80C1BE94-9B48-4A96-6F2B-3FF9DA20D988}"/>
              </a:ext>
            </a:extLst>
          </p:cNvPr>
          <p:cNvSpPr txBox="1"/>
          <p:nvPr/>
        </p:nvSpPr>
        <p:spPr>
          <a:xfrm>
            <a:off x="5235186" y="2142803"/>
            <a:ext cx="572273" cy="184666"/>
          </a:xfrm>
          <a:prstGeom prst="rect">
            <a:avLst/>
          </a:prstGeom>
          <a:noFill/>
        </p:spPr>
        <p:txBody>
          <a:bodyPr wrap="none" lIns="0" tIns="0" rIns="0" bIns="0" rtlCol="0" anchor="ctr" anchorCtr="0">
            <a:spAutoFit/>
          </a:bodyPr>
          <a:lstStyle/>
          <a:p>
            <a:r>
              <a:rPr lang="en-US" sz="1200" b="1" dirty="0"/>
              <a:t># </a:t>
            </a:r>
            <a:r>
              <a:rPr lang="en-US" sz="1100" b="1" dirty="0"/>
              <a:t>AMPs</a:t>
            </a:r>
            <a:r>
              <a:rPr lang="en-US" sz="1200" b="1" dirty="0"/>
              <a:t>:</a:t>
            </a:r>
          </a:p>
        </p:txBody>
      </p:sp>
      <p:sp>
        <p:nvSpPr>
          <p:cNvPr id="184" name="TextBox 183">
            <a:extLst>
              <a:ext uri="{FF2B5EF4-FFF2-40B4-BE49-F238E27FC236}">
                <a16:creationId xmlns:a16="http://schemas.microsoft.com/office/drawing/2014/main" id="{4B723377-FB0C-8C58-0462-CD5CF8CC29B6}"/>
              </a:ext>
            </a:extLst>
          </p:cNvPr>
          <p:cNvSpPr txBox="1"/>
          <p:nvPr/>
        </p:nvSpPr>
        <p:spPr>
          <a:xfrm>
            <a:off x="4394955" y="5586704"/>
            <a:ext cx="955390" cy="215444"/>
          </a:xfrm>
          <a:prstGeom prst="rect">
            <a:avLst/>
          </a:prstGeom>
          <a:noFill/>
        </p:spPr>
        <p:txBody>
          <a:bodyPr wrap="none" lIns="0" tIns="0" rIns="0" bIns="0" rtlCol="0" anchor="ctr" anchorCtr="0">
            <a:spAutoFit/>
          </a:bodyPr>
          <a:lstStyle/>
          <a:p>
            <a:r>
              <a:rPr lang="en-US" sz="1400" b="1" dirty="0">
                <a:solidFill>
                  <a:srgbClr val="F37440"/>
                </a:solidFill>
              </a:rPr>
              <a:t>Disk Space</a:t>
            </a:r>
          </a:p>
        </p:txBody>
      </p:sp>
      <p:sp>
        <p:nvSpPr>
          <p:cNvPr id="185" name="Freeform 35">
            <a:extLst>
              <a:ext uri="{FF2B5EF4-FFF2-40B4-BE49-F238E27FC236}">
                <a16:creationId xmlns:a16="http://schemas.microsoft.com/office/drawing/2014/main" id="{2C7F2A86-2119-2A55-EB4A-ADC8653E5E39}"/>
              </a:ext>
            </a:extLst>
          </p:cNvPr>
          <p:cNvSpPr/>
          <p:nvPr/>
        </p:nvSpPr>
        <p:spPr>
          <a:xfrm>
            <a:off x="4512168" y="6078830"/>
            <a:ext cx="227048" cy="249753"/>
          </a:xfrm>
          <a:custGeom>
            <a:avLst/>
            <a:gdLst>
              <a:gd name="connsiteX0" fmla="*/ 155448 w 304800"/>
              <a:gd name="connsiteY0" fmla="*/ 18288 h 335280"/>
              <a:gd name="connsiteX1" fmla="*/ 18288 w 304800"/>
              <a:gd name="connsiteY1" fmla="*/ 79248 h 335280"/>
              <a:gd name="connsiteX2" fmla="*/ 18288 w 304800"/>
              <a:gd name="connsiteY2" fmla="*/ 262128 h 335280"/>
              <a:gd name="connsiteX3" fmla="*/ 155448 w 304800"/>
              <a:gd name="connsiteY3" fmla="*/ 323088 h 335280"/>
              <a:gd name="connsiteX4" fmla="*/ 292608 w 304800"/>
              <a:gd name="connsiteY4" fmla="*/ 262128 h 335280"/>
              <a:gd name="connsiteX5" fmla="*/ 292608 w 304800"/>
              <a:gd name="connsiteY5" fmla="*/ 79248 h 335280"/>
              <a:gd name="connsiteX6" fmla="*/ 155448 w 304800"/>
              <a:gd name="connsiteY6" fmla="*/ 18288 h 335280"/>
              <a:gd name="connsiteX7" fmla="*/ 262128 w 304800"/>
              <a:gd name="connsiteY7" fmla="*/ 262128 h 335280"/>
              <a:gd name="connsiteX8" fmla="*/ 155448 w 304800"/>
              <a:gd name="connsiteY8" fmla="*/ 292608 h 335280"/>
              <a:gd name="connsiteX9" fmla="*/ 48768 w 304800"/>
              <a:gd name="connsiteY9" fmla="*/ 262128 h 335280"/>
              <a:gd name="connsiteX10" fmla="*/ 48768 w 304800"/>
              <a:gd name="connsiteY10" fmla="*/ 240792 h 335280"/>
              <a:gd name="connsiteX11" fmla="*/ 155448 w 304800"/>
              <a:gd name="connsiteY11" fmla="*/ 262128 h 335280"/>
              <a:gd name="connsiteX12" fmla="*/ 262128 w 304800"/>
              <a:gd name="connsiteY12" fmla="*/ 240792 h 335280"/>
              <a:gd name="connsiteX13" fmla="*/ 262128 w 304800"/>
              <a:gd name="connsiteY13" fmla="*/ 262128 h 335280"/>
              <a:gd name="connsiteX14" fmla="*/ 262128 w 304800"/>
              <a:gd name="connsiteY14" fmla="*/ 201168 h 335280"/>
              <a:gd name="connsiteX15" fmla="*/ 155448 w 304800"/>
              <a:gd name="connsiteY15" fmla="*/ 231648 h 335280"/>
              <a:gd name="connsiteX16" fmla="*/ 48768 w 304800"/>
              <a:gd name="connsiteY16" fmla="*/ 201168 h 335280"/>
              <a:gd name="connsiteX17" fmla="*/ 48768 w 304800"/>
              <a:gd name="connsiteY17" fmla="*/ 179832 h 335280"/>
              <a:gd name="connsiteX18" fmla="*/ 155448 w 304800"/>
              <a:gd name="connsiteY18" fmla="*/ 201168 h 335280"/>
              <a:gd name="connsiteX19" fmla="*/ 262128 w 304800"/>
              <a:gd name="connsiteY19" fmla="*/ 179832 h 335280"/>
              <a:gd name="connsiteX20" fmla="*/ 262128 w 304800"/>
              <a:gd name="connsiteY20" fmla="*/ 201168 h 335280"/>
              <a:gd name="connsiteX21" fmla="*/ 262128 w 304800"/>
              <a:gd name="connsiteY21" fmla="*/ 140208 h 335280"/>
              <a:gd name="connsiteX22" fmla="*/ 155448 w 304800"/>
              <a:gd name="connsiteY22" fmla="*/ 170688 h 335280"/>
              <a:gd name="connsiteX23" fmla="*/ 48768 w 304800"/>
              <a:gd name="connsiteY23" fmla="*/ 140208 h 335280"/>
              <a:gd name="connsiteX24" fmla="*/ 48768 w 304800"/>
              <a:gd name="connsiteY24" fmla="*/ 118872 h 335280"/>
              <a:gd name="connsiteX25" fmla="*/ 155448 w 304800"/>
              <a:gd name="connsiteY25" fmla="*/ 140208 h 335280"/>
              <a:gd name="connsiteX26" fmla="*/ 262128 w 304800"/>
              <a:gd name="connsiteY26" fmla="*/ 118872 h 335280"/>
              <a:gd name="connsiteX27" fmla="*/ 262128 w 304800"/>
              <a:gd name="connsiteY27" fmla="*/ 140208 h 335280"/>
              <a:gd name="connsiteX28" fmla="*/ 155448 w 304800"/>
              <a:gd name="connsiteY28" fmla="*/ 109728 h 335280"/>
              <a:gd name="connsiteX29" fmla="*/ 48768 w 304800"/>
              <a:gd name="connsiteY29" fmla="*/ 79248 h 335280"/>
              <a:gd name="connsiteX30" fmla="*/ 155448 w 304800"/>
              <a:gd name="connsiteY30" fmla="*/ 48768 h 335280"/>
              <a:gd name="connsiteX31" fmla="*/ 262128 w 304800"/>
              <a:gd name="connsiteY31" fmla="*/ 79248 h 335280"/>
              <a:gd name="connsiteX32" fmla="*/ 155448 w 304800"/>
              <a:gd name="connsiteY32" fmla="*/ 109728 h 335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04800" h="335280">
                <a:moveTo>
                  <a:pt x="155448" y="18288"/>
                </a:moveTo>
                <a:cubicBezTo>
                  <a:pt x="86868" y="18288"/>
                  <a:pt x="18288" y="39624"/>
                  <a:pt x="18288" y="79248"/>
                </a:cubicBezTo>
                <a:lnTo>
                  <a:pt x="18288" y="262128"/>
                </a:lnTo>
                <a:cubicBezTo>
                  <a:pt x="18288" y="301752"/>
                  <a:pt x="86868" y="323088"/>
                  <a:pt x="155448" y="323088"/>
                </a:cubicBezTo>
                <a:cubicBezTo>
                  <a:pt x="224028" y="323088"/>
                  <a:pt x="292608" y="301752"/>
                  <a:pt x="292608" y="262128"/>
                </a:cubicBezTo>
                <a:lnTo>
                  <a:pt x="292608" y="79248"/>
                </a:lnTo>
                <a:cubicBezTo>
                  <a:pt x="292608" y="39624"/>
                  <a:pt x="224028" y="18288"/>
                  <a:pt x="155448" y="18288"/>
                </a:cubicBezTo>
                <a:close/>
                <a:moveTo>
                  <a:pt x="262128" y="262128"/>
                </a:moveTo>
                <a:cubicBezTo>
                  <a:pt x="262128" y="271272"/>
                  <a:pt x="224028" y="292608"/>
                  <a:pt x="155448" y="292608"/>
                </a:cubicBezTo>
                <a:cubicBezTo>
                  <a:pt x="86868" y="292608"/>
                  <a:pt x="48768" y="271272"/>
                  <a:pt x="48768" y="262128"/>
                </a:cubicBezTo>
                <a:lnTo>
                  <a:pt x="48768" y="240792"/>
                </a:lnTo>
                <a:cubicBezTo>
                  <a:pt x="74676" y="254508"/>
                  <a:pt x="115824" y="262128"/>
                  <a:pt x="155448" y="262128"/>
                </a:cubicBezTo>
                <a:cubicBezTo>
                  <a:pt x="195072" y="262128"/>
                  <a:pt x="236220" y="254508"/>
                  <a:pt x="262128" y="240792"/>
                </a:cubicBezTo>
                <a:lnTo>
                  <a:pt x="262128" y="262128"/>
                </a:lnTo>
                <a:close/>
                <a:moveTo>
                  <a:pt x="262128" y="201168"/>
                </a:moveTo>
                <a:cubicBezTo>
                  <a:pt x="262128" y="210312"/>
                  <a:pt x="224028" y="231648"/>
                  <a:pt x="155448" y="231648"/>
                </a:cubicBezTo>
                <a:cubicBezTo>
                  <a:pt x="86868" y="231648"/>
                  <a:pt x="48768" y="210312"/>
                  <a:pt x="48768" y="201168"/>
                </a:cubicBezTo>
                <a:lnTo>
                  <a:pt x="48768" y="179832"/>
                </a:lnTo>
                <a:cubicBezTo>
                  <a:pt x="74676" y="193548"/>
                  <a:pt x="115824" y="201168"/>
                  <a:pt x="155448" y="201168"/>
                </a:cubicBezTo>
                <a:cubicBezTo>
                  <a:pt x="195072" y="201168"/>
                  <a:pt x="236220" y="193548"/>
                  <a:pt x="262128" y="179832"/>
                </a:cubicBezTo>
                <a:lnTo>
                  <a:pt x="262128" y="201168"/>
                </a:lnTo>
                <a:close/>
                <a:moveTo>
                  <a:pt x="262128" y="140208"/>
                </a:moveTo>
                <a:cubicBezTo>
                  <a:pt x="262128" y="149352"/>
                  <a:pt x="224028" y="170688"/>
                  <a:pt x="155448" y="170688"/>
                </a:cubicBezTo>
                <a:cubicBezTo>
                  <a:pt x="86868" y="170688"/>
                  <a:pt x="48768" y="149352"/>
                  <a:pt x="48768" y="140208"/>
                </a:cubicBezTo>
                <a:lnTo>
                  <a:pt x="48768" y="118872"/>
                </a:lnTo>
                <a:cubicBezTo>
                  <a:pt x="74676" y="132588"/>
                  <a:pt x="115824" y="140208"/>
                  <a:pt x="155448" y="140208"/>
                </a:cubicBezTo>
                <a:cubicBezTo>
                  <a:pt x="195072" y="140208"/>
                  <a:pt x="236220" y="132588"/>
                  <a:pt x="262128" y="118872"/>
                </a:cubicBezTo>
                <a:lnTo>
                  <a:pt x="262128" y="140208"/>
                </a:lnTo>
                <a:close/>
                <a:moveTo>
                  <a:pt x="155448" y="109728"/>
                </a:moveTo>
                <a:cubicBezTo>
                  <a:pt x="86868" y="109728"/>
                  <a:pt x="48768" y="88392"/>
                  <a:pt x="48768" y="79248"/>
                </a:cubicBezTo>
                <a:cubicBezTo>
                  <a:pt x="48768" y="70104"/>
                  <a:pt x="86868" y="48768"/>
                  <a:pt x="155448" y="48768"/>
                </a:cubicBezTo>
                <a:cubicBezTo>
                  <a:pt x="224028" y="48768"/>
                  <a:pt x="262128" y="70104"/>
                  <a:pt x="262128" y="79248"/>
                </a:cubicBezTo>
                <a:cubicBezTo>
                  <a:pt x="262128" y="88392"/>
                  <a:pt x="224028" y="109728"/>
                  <a:pt x="155448" y="109728"/>
                </a:cubicBezTo>
                <a:close/>
              </a:path>
            </a:pathLst>
          </a:custGeom>
          <a:solidFill>
            <a:schemeClr val="accent3"/>
          </a:solidFill>
          <a:ln w="152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86" name="Rectangle 185">
            <a:extLst>
              <a:ext uri="{FF2B5EF4-FFF2-40B4-BE49-F238E27FC236}">
                <a16:creationId xmlns:a16="http://schemas.microsoft.com/office/drawing/2014/main" id="{FF386488-7152-05AC-3A35-7C14E5C7460B}"/>
              </a:ext>
            </a:extLst>
          </p:cNvPr>
          <p:cNvSpPr/>
          <p:nvPr/>
        </p:nvSpPr>
        <p:spPr>
          <a:xfrm>
            <a:off x="4385101" y="5820462"/>
            <a:ext cx="3353675" cy="6655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87" name="Rectangle: Rounded Corners 186">
            <a:extLst>
              <a:ext uri="{FF2B5EF4-FFF2-40B4-BE49-F238E27FC236}">
                <a16:creationId xmlns:a16="http://schemas.microsoft.com/office/drawing/2014/main" id="{CC4182F9-2F72-E685-2DE4-84CA7858ADB3}"/>
              </a:ext>
            </a:extLst>
          </p:cNvPr>
          <p:cNvSpPr/>
          <p:nvPr/>
        </p:nvSpPr>
        <p:spPr>
          <a:xfrm>
            <a:off x="4929185" y="5891196"/>
            <a:ext cx="2722208" cy="499137"/>
          </a:xfrm>
          <a:prstGeom prst="roundRect">
            <a:avLst>
              <a:gd name="adj" fmla="val 8453"/>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8" name="TextBox 187">
            <a:extLst>
              <a:ext uri="{FF2B5EF4-FFF2-40B4-BE49-F238E27FC236}">
                <a16:creationId xmlns:a16="http://schemas.microsoft.com/office/drawing/2014/main" id="{45767809-725E-8238-0B13-4CE401B7CA7D}"/>
              </a:ext>
            </a:extLst>
          </p:cNvPr>
          <p:cNvSpPr txBox="1"/>
          <p:nvPr/>
        </p:nvSpPr>
        <p:spPr>
          <a:xfrm>
            <a:off x="4973515" y="5952202"/>
            <a:ext cx="1966885" cy="153888"/>
          </a:xfrm>
          <a:prstGeom prst="rect">
            <a:avLst/>
          </a:prstGeom>
          <a:noFill/>
        </p:spPr>
        <p:txBody>
          <a:bodyPr wrap="none" lIns="0" tIns="0" rIns="0" bIns="0" rtlCol="0" anchor="ctr" anchorCtr="0">
            <a:spAutoFit/>
          </a:bodyPr>
          <a:lstStyle/>
          <a:p>
            <a:r>
              <a:rPr lang="en-US" sz="1000" b="1" dirty="0"/>
              <a:t>Maximum Space Available(TB):  </a:t>
            </a:r>
          </a:p>
        </p:txBody>
      </p:sp>
      <p:sp>
        <p:nvSpPr>
          <p:cNvPr id="189" name="TextBox 188">
            <a:extLst>
              <a:ext uri="{FF2B5EF4-FFF2-40B4-BE49-F238E27FC236}">
                <a16:creationId xmlns:a16="http://schemas.microsoft.com/office/drawing/2014/main" id="{FFB2765E-DADF-2193-AB25-870A009092A5}"/>
              </a:ext>
            </a:extLst>
          </p:cNvPr>
          <p:cNvSpPr txBox="1"/>
          <p:nvPr/>
        </p:nvSpPr>
        <p:spPr>
          <a:xfrm>
            <a:off x="4973515" y="6171840"/>
            <a:ext cx="1593385" cy="153888"/>
          </a:xfrm>
          <a:prstGeom prst="rect">
            <a:avLst/>
          </a:prstGeom>
          <a:noFill/>
        </p:spPr>
        <p:txBody>
          <a:bodyPr wrap="none" lIns="0" tIns="0" rIns="0" bIns="0" rtlCol="0" anchor="ctr" anchorCtr="0">
            <a:spAutoFit/>
          </a:bodyPr>
          <a:lstStyle/>
          <a:p>
            <a:r>
              <a:rPr lang="en-US" sz="1000" b="1" dirty="0"/>
              <a:t>Current Space Used(TB):  </a:t>
            </a:r>
          </a:p>
        </p:txBody>
      </p:sp>
      <p:sp>
        <p:nvSpPr>
          <p:cNvPr id="190" name="TextBox 189">
            <a:extLst>
              <a:ext uri="{FF2B5EF4-FFF2-40B4-BE49-F238E27FC236}">
                <a16:creationId xmlns:a16="http://schemas.microsoft.com/office/drawing/2014/main" id="{F4F3B417-FCF8-922A-F524-F64B3B507482}"/>
              </a:ext>
            </a:extLst>
          </p:cNvPr>
          <p:cNvSpPr txBox="1"/>
          <p:nvPr/>
        </p:nvSpPr>
        <p:spPr>
          <a:xfrm>
            <a:off x="6931522" y="5928478"/>
            <a:ext cx="2242602" cy="184666"/>
          </a:xfrm>
          <a:prstGeom prst="rect">
            <a:avLst/>
          </a:prstGeom>
          <a:noFill/>
        </p:spPr>
        <p:txBody>
          <a:bodyPr wrap="none" lIns="0" tIns="0" rIns="0" bIns="0" rtlCol="0" anchor="ctr" anchorCtr="0">
            <a:spAutoFit/>
          </a:bodyPr>
          <a:lstStyle>
            <a:defPPr>
              <a:defRPr lang="en-US"/>
            </a:defPPr>
            <a:lvl1pPr>
              <a:defRPr sz="1200" b="1"/>
            </a:lvl1pPr>
          </a:lstStyle>
          <a:p>
            <a:r>
              <a:rPr lang="en-US" dirty="0"/>
              <a:t>{{</a:t>
            </a:r>
            <a:r>
              <a:rPr lang="en-US" dirty="0" err="1"/>
              <a:t>val:oap</a:t>
            </a:r>
            <a:r>
              <a:rPr lang="en-US" dirty="0"/>
              <a:t>--diskspace.csv[1:3]}}</a:t>
            </a:r>
          </a:p>
        </p:txBody>
      </p:sp>
      <p:sp>
        <p:nvSpPr>
          <p:cNvPr id="191" name="TextBox 190">
            <a:extLst>
              <a:ext uri="{FF2B5EF4-FFF2-40B4-BE49-F238E27FC236}">
                <a16:creationId xmlns:a16="http://schemas.microsoft.com/office/drawing/2014/main" id="{DE2E0C33-9436-4BCA-45B3-CCBBD2ED215A}"/>
              </a:ext>
            </a:extLst>
          </p:cNvPr>
          <p:cNvSpPr txBox="1"/>
          <p:nvPr/>
        </p:nvSpPr>
        <p:spPr>
          <a:xfrm>
            <a:off x="6931522" y="6148116"/>
            <a:ext cx="2285882" cy="184666"/>
          </a:xfrm>
          <a:prstGeom prst="rect">
            <a:avLst/>
          </a:prstGeom>
          <a:noFill/>
        </p:spPr>
        <p:txBody>
          <a:bodyPr wrap="none" lIns="0" tIns="0" rIns="0" bIns="0" rtlCol="0" anchor="ctr" anchorCtr="0">
            <a:spAutoFit/>
          </a:bodyPr>
          <a:lstStyle>
            <a:defPPr>
              <a:defRPr lang="en-US"/>
            </a:defPPr>
            <a:lvl1pPr>
              <a:defRPr sz="1200" b="1"/>
            </a:lvl1pPr>
          </a:lstStyle>
          <a:p>
            <a:r>
              <a:rPr lang="en-US" dirty="0"/>
              <a:t>{{</a:t>
            </a:r>
            <a:r>
              <a:rPr lang="en-US" dirty="0" err="1"/>
              <a:t>val:oap</a:t>
            </a:r>
            <a:r>
              <a:rPr lang="en-US" dirty="0"/>
              <a:t>--diskspace.csv[1:5]}}</a:t>
            </a:r>
          </a:p>
        </p:txBody>
      </p:sp>
      <p:sp>
        <p:nvSpPr>
          <p:cNvPr id="192" name="Freeform 35">
            <a:extLst>
              <a:ext uri="{FF2B5EF4-FFF2-40B4-BE49-F238E27FC236}">
                <a16:creationId xmlns:a16="http://schemas.microsoft.com/office/drawing/2014/main" id="{97408797-11EF-67CF-FCE3-5EC56F355EF2}"/>
              </a:ext>
            </a:extLst>
          </p:cNvPr>
          <p:cNvSpPr/>
          <p:nvPr/>
        </p:nvSpPr>
        <p:spPr>
          <a:xfrm>
            <a:off x="4462774" y="5950158"/>
            <a:ext cx="345002" cy="392278"/>
          </a:xfrm>
          <a:custGeom>
            <a:avLst/>
            <a:gdLst>
              <a:gd name="connsiteX0" fmla="*/ 155448 w 304800"/>
              <a:gd name="connsiteY0" fmla="*/ 18288 h 335280"/>
              <a:gd name="connsiteX1" fmla="*/ 18288 w 304800"/>
              <a:gd name="connsiteY1" fmla="*/ 79248 h 335280"/>
              <a:gd name="connsiteX2" fmla="*/ 18288 w 304800"/>
              <a:gd name="connsiteY2" fmla="*/ 262128 h 335280"/>
              <a:gd name="connsiteX3" fmla="*/ 155448 w 304800"/>
              <a:gd name="connsiteY3" fmla="*/ 323088 h 335280"/>
              <a:gd name="connsiteX4" fmla="*/ 292608 w 304800"/>
              <a:gd name="connsiteY4" fmla="*/ 262128 h 335280"/>
              <a:gd name="connsiteX5" fmla="*/ 292608 w 304800"/>
              <a:gd name="connsiteY5" fmla="*/ 79248 h 335280"/>
              <a:gd name="connsiteX6" fmla="*/ 155448 w 304800"/>
              <a:gd name="connsiteY6" fmla="*/ 18288 h 335280"/>
              <a:gd name="connsiteX7" fmla="*/ 262128 w 304800"/>
              <a:gd name="connsiteY7" fmla="*/ 262128 h 335280"/>
              <a:gd name="connsiteX8" fmla="*/ 155448 w 304800"/>
              <a:gd name="connsiteY8" fmla="*/ 292608 h 335280"/>
              <a:gd name="connsiteX9" fmla="*/ 48768 w 304800"/>
              <a:gd name="connsiteY9" fmla="*/ 262128 h 335280"/>
              <a:gd name="connsiteX10" fmla="*/ 48768 w 304800"/>
              <a:gd name="connsiteY10" fmla="*/ 240792 h 335280"/>
              <a:gd name="connsiteX11" fmla="*/ 155448 w 304800"/>
              <a:gd name="connsiteY11" fmla="*/ 262128 h 335280"/>
              <a:gd name="connsiteX12" fmla="*/ 262128 w 304800"/>
              <a:gd name="connsiteY12" fmla="*/ 240792 h 335280"/>
              <a:gd name="connsiteX13" fmla="*/ 262128 w 304800"/>
              <a:gd name="connsiteY13" fmla="*/ 262128 h 335280"/>
              <a:gd name="connsiteX14" fmla="*/ 262128 w 304800"/>
              <a:gd name="connsiteY14" fmla="*/ 201168 h 335280"/>
              <a:gd name="connsiteX15" fmla="*/ 155448 w 304800"/>
              <a:gd name="connsiteY15" fmla="*/ 231648 h 335280"/>
              <a:gd name="connsiteX16" fmla="*/ 48768 w 304800"/>
              <a:gd name="connsiteY16" fmla="*/ 201168 h 335280"/>
              <a:gd name="connsiteX17" fmla="*/ 48768 w 304800"/>
              <a:gd name="connsiteY17" fmla="*/ 179832 h 335280"/>
              <a:gd name="connsiteX18" fmla="*/ 155448 w 304800"/>
              <a:gd name="connsiteY18" fmla="*/ 201168 h 335280"/>
              <a:gd name="connsiteX19" fmla="*/ 262128 w 304800"/>
              <a:gd name="connsiteY19" fmla="*/ 179832 h 335280"/>
              <a:gd name="connsiteX20" fmla="*/ 262128 w 304800"/>
              <a:gd name="connsiteY20" fmla="*/ 201168 h 335280"/>
              <a:gd name="connsiteX21" fmla="*/ 262128 w 304800"/>
              <a:gd name="connsiteY21" fmla="*/ 140208 h 335280"/>
              <a:gd name="connsiteX22" fmla="*/ 155448 w 304800"/>
              <a:gd name="connsiteY22" fmla="*/ 170688 h 335280"/>
              <a:gd name="connsiteX23" fmla="*/ 48768 w 304800"/>
              <a:gd name="connsiteY23" fmla="*/ 140208 h 335280"/>
              <a:gd name="connsiteX24" fmla="*/ 48768 w 304800"/>
              <a:gd name="connsiteY24" fmla="*/ 118872 h 335280"/>
              <a:gd name="connsiteX25" fmla="*/ 155448 w 304800"/>
              <a:gd name="connsiteY25" fmla="*/ 140208 h 335280"/>
              <a:gd name="connsiteX26" fmla="*/ 262128 w 304800"/>
              <a:gd name="connsiteY26" fmla="*/ 118872 h 335280"/>
              <a:gd name="connsiteX27" fmla="*/ 262128 w 304800"/>
              <a:gd name="connsiteY27" fmla="*/ 140208 h 335280"/>
              <a:gd name="connsiteX28" fmla="*/ 155448 w 304800"/>
              <a:gd name="connsiteY28" fmla="*/ 109728 h 335280"/>
              <a:gd name="connsiteX29" fmla="*/ 48768 w 304800"/>
              <a:gd name="connsiteY29" fmla="*/ 79248 h 335280"/>
              <a:gd name="connsiteX30" fmla="*/ 155448 w 304800"/>
              <a:gd name="connsiteY30" fmla="*/ 48768 h 335280"/>
              <a:gd name="connsiteX31" fmla="*/ 262128 w 304800"/>
              <a:gd name="connsiteY31" fmla="*/ 79248 h 335280"/>
              <a:gd name="connsiteX32" fmla="*/ 155448 w 304800"/>
              <a:gd name="connsiteY32" fmla="*/ 109728 h 335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04800" h="335280">
                <a:moveTo>
                  <a:pt x="155448" y="18288"/>
                </a:moveTo>
                <a:cubicBezTo>
                  <a:pt x="86868" y="18288"/>
                  <a:pt x="18288" y="39624"/>
                  <a:pt x="18288" y="79248"/>
                </a:cubicBezTo>
                <a:lnTo>
                  <a:pt x="18288" y="262128"/>
                </a:lnTo>
                <a:cubicBezTo>
                  <a:pt x="18288" y="301752"/>
                  <a:pt x="86868" y="323088"/>
                  <a:pt x="155448" y="323088"/>
                </a:cubicBezTo>
                <a:cubicBezTo>
                  <a:pt x="224028" y="323088"/>
                  <a:pt x="292608" y="301752"/>
                  <a:pt x="292608" y="262128"/>
                </a:cubicBezTo>
                <a:lnTo>
                  <a:pt x="292608" y="79248"/>
                </a:lnTo>
                <a:cubicBezTo>
                  <a:pt x="292608" y="39624"/>
                  <a:pt x="224028" y="18288"/>
                  <a:pt x="155448" y="18288"/>
                </a:cubicBezTo>
                <a:close/>
                <a:moveTo>
                  <a:pt x="262128" y="262128"/>
                </a:moveTo>
                <a:cubicBezTo>
                  <a:pt x="262128" y="271272"/>
                  <a:pt x="224028" y="292608"/>
                  <a:pt x="155448" y="292608"/>
                </a:cubicBezTo>
                <a:cubicBezTo>
                  <a:pt x="86868" y="292608"/>
                  <a:pt x="48768" y="271272"/>
                  <a:pt x="48768" y="262128"/>
                </a:cubicBezTo>
                <a:lnTo>
                  <a:pt x="48768" y="240792"/>
                </a:lnTo>
                <a:cubicBezTo>
                  <a:pt x="74676" y="254508"/>
                  <a:pt x="115824" y="262128"/>
                  <a:pt x="155448" y="262128"/>
                </a:cubicBezTo>
                <a:cubicBezTo>
                  <a:pt x="195072" y="262128"/>
                  <a:pt x="236220" y="254508"/>
                  <a:pt x="262128" y="240792"/>
                </a:cubicBezTo>
                <a:lnTo>
                  <a:pt x="262128" y="262128"/>
                </a:lnTo>
                <a:close/>
                <a:moveTo>
                  <a:pt x="262128" y="201168"/>
                </a:moveTo>
                <a:cubicBezTo>
                  <a:pt x="262128" y="210312"/>
                  <a:pt x="224028" y="231648"/>
                  <a:pt x="155448" y="231648"/>
                </a:cubicBezTo>
                <a:cubicBezTo>
                  <a:pt x="86868" y="231648"/>
                  <a:pt x="48768" y="210312"/>
                  <a:pt x="48768" y="201168"/>
                </a:cubicBezTo>
                <a:lnTo>
                  <a:pt x="48768" y="179832"/>
                </a:lnTo>
                <a:cubicBezTo>
                  <a:pt x="74676" y="193548"/>
                  <a:pt x="115824" y="201168"/>
                  <a:pt x="155448" y="201168"/>
                </a:cubicBezTo>
                <a:cubicBezTo>
                  <a:pt x="195072" y="201168"/>
                  <a:pt x="236220" y="193548"/>
                  <a:pt x="262128" y="179832"/>
                </a:cubicBezTo>
                <a:lnTo>
                  <a:pt x="262128" y="201168"/>
                </a:lnTo>
                <a:close/>
                <a:moveTo>
                  <a:pt x="262128" y="140208"/>
                </a:moveTo>
                <a:cubicBezTo>
                  <a:pt x="262128" y="149352"/>
                  <a:pt x="224028" y="170688"/>
                  <a:pt x="155448" y="170688"/>
                </a:cubicBezTo>
                <a:cubicBezTo>
                  <a:pt x="86868" y="170688"/>
                  <a:pt x="48768" y="149352"/>
                  <a:pt x="48768" y="140208"/>
                </a:cubicBezTo>
                <a:lnTo>
                  <a:pt x="48768" y="118872"/>
                </a:lnTo>
                <a:cubicBezTo>
                  <a:pt x="74676" y="132588"/>
                  <a:pt x="115824" y="140208"/>
                  <a:pt x="155448" y="140208"/>
                </a:cubicBezTo>
                <a:cubicBezTo>
                  <a:pt x="195072" y="140208"/>
                  <a:pt x="236220" y="132588"/>
                  <a:pt x="262128" y="118872"/>
                </a:cubicBezTo>
                <a:lnTo>
                  <a:pt x="262128" y="140208"/>
                </a:lnTo>
                <a:close/>
                <a:moveTo>
                  <a:pt x="155448" y="109728"/>
                </a:moveTo>
                <a:cubicBezTo>
                  <a:pt x="86868" y="109728"/>
                  <a:pt x="48768" y="88392"/>
                  <a:pt x="48768" y="79248"/>
                </a:cubicBezTo>
                <a:cubicBezTo>
                  <a:pt x="48768" y="70104"/>
                  <a:pt x="86868" y="48768"/>
                  <a:pt x="155448" y="48768"/>
                </a:cubicBezTo>
                <a:cubicBezTo>
                  <a:pt x="224028" y="48768"/>
                  <a:pt x="262128" y="70104"/>
                  <a:pt x="262128" y="79248"/>
                </a:cubicBezTo>
                <a:cubicBezTo>
                  <a:pt x="262128" y="88392"/>
                  <a:pt x="224028" y="109728"/>
                  <a:pt x="155448" y="109728"/>
                </a:cubicBezTo>
                <a:close/>
              </a:path>
            </a:pathLst>
          </a:custGeom>
          <a:solidFill>
            <a:schemeClr val="bg1">
              <a:lumMod val="65000"/>
              <a:alpha val="73000"/>
            </a:schemeClr>
          </a:solidFill>
          <a:ln w="152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93" name="Rounded Rectangle 6">
            <a:extLst>
              <a:ext uri="{FF2B5EF4-FFF2-40B4-BE49-F238E27FC236}">
                <a16:creationId xmlns:a16="http://schemas.microsoft.com/office/drawing/2014/main" id="{440A8630-99CD-418D-A607-47D4A0624F49}"/>
              </a:ext>
            </a:extLst>
          </p:cNvPr>
          <p:cNvSpPr/>
          <p:nvPr/>
        </p:nvSpPr>
        <p:spPr>
          <a:xfrm>
            <a:off x="8114193" y="5720601"/>
            <a:ext cx="3644683" cy="908231"/>
          </a:xfrm>
          <a:prstGeom prst="roundRect">
            <a:avLst>
              <a:gd name="adj" fmla="val 5708"/>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4" name="TextBox 193">
            <a:extLst>
              <a:ext uri="{FF2B5EF4-FFF2-40B4-BE49-F238E27FC236}">
                <a16:creationId xmlns:a16="http://schemas.microsoft.com/office/drawing/2014/main" id="{F8290F32-F86A-D7BD-847C-312396F98530}"/>
              </a:ext>
            </a:extLst>
          </p:cNvPr>
          <p:cNvSpPr txBox="1"/>
          <p:nvPr/>
        </p:nvSpPr>
        <p:spPr>
          <a:xfrm>
            <a:off x="8245812" y="5729565"/>
            <a:ext cx="1168077" cy="215444"/>
          </a:xfrm>
          <a:prstGeom prst="rect">
            <a:avLst/>
          </a:prstGeom>
          <a:noFill/>
        </p:spPr>
        <p:txBody>
          <a:bodyPr wrap="none" lIns="0" tIns="0" rIns="0" bIns="0" rtlCol="0" anchor="ctr" anchorCtr="0">
            <a:spAutoFit/>
          </a:bodyPr>
          <a:lstStyle/>
          <a:p>
            <a:r>
              <a:rPr lang="en-US" sz="1400" b="1" dirty="0">
                <a:solidFill>
                  <a:srgbClr val="F37440"/>
                </a:solidFill>
              </a:rPr>
              <a:t>Client Toolset</a:t>
            </a:r>
          </a:p>
        </p:txBody>
      </p:sp>
      <p:sp>
        <p:nvSpPr>
          <p:cNvPr id="195" name="Rectangle 194">
            <a:extLst>
              <a:ext uri="{FF2B5EF4-FFF2-40B4-BE49-F238E27FC236}">
                <a16:creationId xmlns:a16="http://schemas.microsoft.com/office/drawing/2014/main" id="{9B1AE7E5-D81B-CD3D-1CE3-703D50EEABE4}"/>
              </a:ext>
            </a:extLst>
          </p:cNvPr>
          <p:cNvSpPr/>
          <p:nvPr/>
        </p:nvSpPr>
        <p:spPr>
          <a:xfrm>
            <a:off x="8235958" y="5963324"/>
            <a:ext cx="3353675" cy="5226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96" name="Rectangle: Rounded Corners 195">
            <a:extLst>
              <a:ext uri="{FF2B5EF4-FFF2-40B4-BE49-F238E27FC236}">
                <a16:creationId xmlns:a16="http://schemas.microsoft.com/office/drawing/2014/main" id="{4B19A82A-653F-70CF-1D48-E4F9B1D349ED}"/>
              </a:ext>
            </a:extLst>
          </p:cNvPr>
          <p:cNvSpPr/>
          <p:nvPr/>
        </p:nvSpPr>
        <p:spPr>
          <a:xfrm>
            <a:off x="8992056" y="6034058"/>
            <a:ext cx="2514917" cy="356276"/>
          </a:xfrm>
          <a:prstGeom prst="roundRect">
            <a:avLst>
              <a:gd name="adj" fmla="val 8453"/>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7" name="TextBox 196">
            <a:extLst>
              <a:ext uri="{FF2B5EF4-FFF2-40B4-BE49-F238E27FC236}">
                <a16:creationId xmlns:a16="http://schemas.microsoft.com/office/drawing/2014/main" id="{7269C9EA-DEB6-0C8A-FF95-DE0EC152DAE3}"/>
              </a:ext>
            </a:extLst>
          </p:cNvPr>
          <p:cNvSpPr txBox="1"/>
          <p:nvPr/>
        </p:nvSpPr>
        <p:spPr>
          <a:xfrm>
            <a:off x="9085394" y="6113220"/>
            <a:ext cx="2545569" cy="184666"/>
          </a:xfrm>
          <a:prstGeom prst="rect">
            <a:avLst/>
          </a:prstGeom>
          <a:noFill/>
        </p:spPr>
        <p:txBody>
          <a:bodyPr wrap="none" lIns="0" tIns="0" rIns="0" bIns="0" rtlCol="0" anchor="ctr" anchorCtr="0">
            <a:spAutoFit/>
          </a:bodyPr>
          <a:lstStyle>
            <a:defPPr>
              <a:defRPr lang="en-US"/>
            </a:defPPr>
            <a:lvl1pPr>
              <a:defRPr sz="1200" b="1"/>
            </a:lvl1pPr>
          </a:lstStyle>
          <a:p>
            <a:r>
              <a:rPr lang="en-US"/>
              <a:t>{{val:oap--appid</a:t>
            </a:r>
            <a:r>
              <a:rPr lang="en-US" sz="1200" b="1">
                <a:solidFill>
                  <a:srgbClr val="384951"/>
                </a:solidFill>
              </a:rPr>
              <a:t>_</a:t>
            </a:r>
            <a:r>
              <a:rPr lang="en-US"/>
              <a:t>counts.csv[1:3]}}</a:t>
            </a:r>
            <a:endParaRPr lang="en-US" dirty="0"/>
          </a:p>
        </p:txBody>
      </p:sp>
      <p:sp>
        <p:nvSpPr>
          <p:cNvPr id="198" name="Freeform 166">
            <a:extLst>
              <a:ext uri="{FF2B5EF4-FFF2-40B4-BE49-F238E27FC236}">
                <a16:creationId xmlns:a16="http://schemas.microsoft.com/office/drawing/2014/main" id="{DEF2FF01-9750-9171-560F-1194E149D1AA}"/>
              </a:ext>
            </a:extLst>
          </p:cNvPr>
          <p:cNvSpPr>
            <a:spLocks noEditPoints="1"/>
          </p:cNvSpPr>
          <p:nvPr/>
        </p:nvSpPr>
        <p:spPr bwMode="auto">
          <a:xfrm>
            <a:off x="8425624" y="6035133"/>
            <a:ext cx="349069" cy="397937"/>
          </a:xfrm>
          <a:custGeom>
            <a:avLst/>
            <a:gdLst>
              <a:gd name="T0" fmla="*/ 381 w 716"/>
              <a:gd name="T1" fmla="*/ 346 h 820"/>
              <a:gd name="T2" fmla="*/ 381 w 716"/>
              <a:gd name="T3" fmla="*/ 365 h 820"/>
              <a:gd name="T4" fmla="*/ 380 w 716"/>
              <a:gd name="T5" fmla="*/ 372 h 820"/>
              <a:gd name="T6" fmla="*/ 353 w 716"/>
              <a:gd name="T7" fmla="*/ 390 h 820"/>
              <a:gd name="T8" fmla="*/ 335 w 716"/>
              <a:gd name="T9" fmla="*/ 371 h 820"/>
              <a:gd name="T10" fmla="*/ 381 w 716"/>
              <a:gd name="T11" fmla="*/ 346 h 820"/>
              <a:gd name="T12" fmla="*/ 716 w 716"/>
              <a:gd name="T13" fmla="*/ 104 h 820"/>
              <a:gd name="T14" fmla="*/ 716 w 716"/>
              <a:gd name="T15" fmla="*/ 611 h 820"/>
              <a:gd name="T16" fmla="*/ 611 w 716"/>
              <a:gd name="T17" fmla="*/ 716 h 820"/>
              <a:gd name="T18" fmla="*/ 105 w 716"/>
              <a:gd name="T19" fmla="*/ 716 h 820"/>
              <a:gd name="T20" fmla="*/ 0 w 716"/>
              <a:gd name="T21" fmla="*/ 611 h 820"/>
              <a:gd name="T22" fmla="*/ 0 w 716"/>
              <a:gd name="T23" fmla="*/ 104 h 820"/>
              <a:gd name="T24" fmla="*/ 105 w 716"/>
              <a:gd name="T25" fmla="*/ 0 h 820"/>
              <a:gd name="T26" fmla="*/ 611 w 716"/>
              <a:gd name="T27" fmla="*/ 0 h 820"/>
              <a:gd name="T28" fmla="*/ 716 w 716"/>
              <a:gd name="T29" fmla="*/ 104 h 820"/>
              <a:gd name="T30" fmla="*/ 115 w 716"/>
              <a:gd name="T31" fmla="*/ 359 h 820"/>
              <a:gd name="T32" fmla="*/ 282 w 716"/>
              <a:gd name="T33" fmla="*/ 192 h 820"/>
              <a:gd name="T34" fmla="*/ 282 w 716"/>
              <a:gd name="T35" fmla="*/ 154 h 820"/>
              <a:gd name="T36" fmla="*/ 245 w 716"/>
              <a:gd name="T37" fmla="*/ 154 h 820"/>
              <a:gd name="T38" fmla="*/ 59 w 716"/>
              <a:gd name="T39" fmla="*/ 340 h 820"/>
              <a:gd name="T40" fmla="*/ 59 w 716"/>
              <a:gd name="T41" fmla="*/ 378 h 820"/>
              <a:gd name="T42" fmla="*/ 245 w 716"/>
              <a:gd name="T43" fmla="*/ 563 h 820"/>
              <a:gd name="T44" fmla="*/ 263 w 716"/>
              <a:gd name="T45" fmla="*/ 571 h 820"/>
              <a:gd name="T46" fmla="*/ 282 w 716"/>
              <a:gd name="T47" fmla="*/ 563 h 820"/>
              <a:gd name="T48" fmla="*/ 282 w 716"/>
              <a:gd name="T49" fmla="*/ 526 h 820"/>
              <a:gd name="T50" fmla="*/ 115 w 716"/>
              <a:gd name="T51" fmla="*/ 359 h 820"/>
              <a:gd name="T52" fmla="*/ 402 w 716"/>
              <a:gd name="T53" fmla="*/ 402 h 820"/>
              <a:gd name="T54" fmla="*/ 401 w 716"/>
              <a:gd name="T55" fmla="*/ 376 h 820"/>
              <a:gd name="T56" fmla="*/ 401 w 716"/>
              <a:gd name="T57" fmla="*/ 335 h 820"/>
              <a:gd name="T58" fmla="*/ 359 w 716"/>
              <a:gd name="T59" fmla="*/ 290 h 820"/>
              <a:gd name="T60" fmla="*/ 322 w 716"/>
              <a:gd name="T61" fmla="*/ 300 h 820"/>
              <a:gd name="T62" fmla="*/ 327 w 716"/>
              <a:gd name="T63" fmla="*/ 313 h 820"/>
              <a:gd name="T64" fmla="*/ 356 w 716"/>
              <a:gd name="T65" fmla="*/ 305 h 820"/>
              <a:gd name="T66" fmla="*/ 381 w 716"/>
              <a:gd name="T67" fmla="*/ 330 h 820"/>
              <a:gd name="T68" fmla="*/ 381 w 716"/>
              <a:gd name="T69" fmla="*/ 332 h 820"/>
              <a:gd name="T70" fmla="*/ 315 w 716"/>
              <a:gd name="T71" fmla="*/ 373 h 820"/>
              <a:gd name="T72" fmla="*/ 348 w 716"/>
              <a:gd name="T73" fmla="*/ 405 h 820"/>
              <a:gd name="T74" fmla="*/ 382 w 716"/>
              <a:gd name="T75" fmla="*/ 388 h 820"/>
              <a:gd name="T76" fmla="*/ 382 w 716"/>
              <a:gd name="T77" fmla="*/ 388 h 820"/>
              <a:gd name="T78" fmla="*/ 384 w 716"/>
              <a:gd name="T79" fmla="*/ 402 h 820"/>
              <a:gd name="T80" fmla="*/ 402 w 716"/>
              <a:gd name="T81" fmla="*/ 402 h 820"/>
              <a:gd name="T82" fmla="*/ 655 w 716"/>
              <a:gd name="T83" fmla="*/ 340 h 820"/>
              <a:gd name="T84" fmla="*/ 469 w 716"/>
              <a:gd name="T85" fmla="*/ 154 h 820"/>
              <a:gd name="T86" fmla="*/ 431 w 716"/>
              <a:gd name="T87" fmla="*/ 154 h 820"/>
              <a:gd name="T88" fmla="*/ 431 w 716"/>
              <a:gd name="T89" fmla="*/ 192 h 820"/>
              <a:gd name="T90" fmla="*/ 598 w 716"/>
              <a:gd name="T91" fmla="*/ 359 h 820"/>
              <a:gd name="T92" fmla="*/ 431 w 716"/>
              <a:gd name="T93" fmla="*/ 526 h 820"/>
              <a:gd name="T94" fmla="*/ 431 w 716"/>
              <a:gd name="T95" fmla="*/ 563 h 820"/>
              <a:gd name="T96" fmla="*/ 450 w 716"/>
              <a:gd name="T97" fmla="*/ 571 h 820"/>
              <a:gd name="T98" fmla="*/ 469 w 716"/>
              <a:gd name="T99" fmla="*/ 563 h 820"/>
              <a:gd name="T100" fmla="*/ 655 w 716"/>
              <a:gd name="T101" fmla="*/ 378 h 820"/>
              <a:gd name="T102" fmla="*/ 655 w 716"/>
              <a:gd name="T103" fmla="*/ 340 h 820"/>
              <a:gd name="T104" fmla="*/ 656 w 716"/>
              <a:gd name="T105" fmla="*/ 762 h 820"/>
              <a:gd name="T106" fmla="*/ 59 w 716"/>
              <a:gd name="T107" fmla="*/ 762 h 820"/>
              <a:gd name="T108" fmla="*/ 22 w 716"/>
              <a:gd name="T109" fmla="*/ 791 h 820"/>
              <a:gd name="T110" fmla="*/ 59 w 716"/>
              <a:gd name="T111" fmla="*/ 820 h 820"/>
              <a:gd name="T112" fmla="*/ 656 w 716"/>
              <a:gd name="T113" fmla="*/ 820 h 820"/>
              <a:gd name="T114" fmla="*/ 694 w 716"/>
              <a:gd name="T115" fmla="*/ 791 h 820"/>
              <a:gd name="T116" fmla="*/ 656 w 716"/>
              <a:gd name="T117" fmla="*/ 762 h 8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16" h="820">
                <a:moveTo>
                  <a:pt x="381" y="346"/>
                </a:moveTo>
                <a:cubicBezTo>
                  <a:pt x="381" y="365"/>
                  <a:pt x="381" y="365"/>
                  <a:pt x="381" y="365"/>
                </a:cubicBezTo>
                <a:cubicBezTo>
                  <a:pt x="381" y="367"/>
                  <a:pt x="381" y="370"/>
                  <a:pt x="380" y="372"/>
                </a:cubicBezTo>
                <a:cubicBezTo>
                  <a:pt x="377" y="381"/>
                  <a:pt x="368" y="390"/>
                  <a:pt x="353" y="390"/>
                </a:cubicBezTo>
                <a:cubicBezTo>
                  <a:pt x="343" y="390"/>
                  <a:pt x="335" y="384"/>
                  <a:pt x="335" y="371"/>
                </a:cubicBezTo>
                <a:cubicBezTo>
                  <a:pt x="335" y="350"/>
                  <a:pt x="359" y="346"/>
                  <a:pt x="381" y="346"/>
                </a:cubicBezTo>
                <a:close/>
                <a:moveTo>
                  <a:pt x="716" y="104"/>
                </a:moveTo>
                <a:cubicBezTo>
                  <a:pt x="716" y="611"/>
                  <a:pt x="716" y="611"/>
                  <a:pt x="716" y="611"/>
                </a:cubicBezTo>
                <a:cubicBezTo>
                  <a:pt x="716" y="669"/>
                  <a:pt x="669" y="716"/>
                  <a:pt x="611" y="716"/>
                </a:cubicBezTo>
                <a:cubicBezTo>
                  <a:pt x="105" y="716"/>
                  <a:pt x="105" y="716"/>
                  <a:pt x="105" y="716"/>
                </a:cubicBezTo>
                <a:cubicBezTo>
                  <a:pt x="47" y="716"/>
                  <a:pt x="0" y="669"/>
                  <a:pt x="0" y="611"/>
                </a:cubicBezTo>
                <a:cubicBezTo>
                  <a:pt x="0" y="104"/>
                  <a:pt x="0" y="104"/>
                  <a:pt x="0" y="104"/>
                </a:cubicBezTo>
                <a:cubicBezTo>
                  <a:pt x="0" y="47"/>
                  <a:pt x="47" y="0"/>
                  <a:pt x="105" y="0"/>
                </a:cubicBezTo>
                <a:cubicBezTo>
                  <a:pt x="611" y="0"/>
                  <a:pt x="611" y="0"/>
                  <a:pt x="611" y="0"/>
                </a:cubicBezTo>
                <a:cubicBezTo>
                  <a:pt x="669" y="0"/>
                  <a:pt x="716" y="47"/>
                  <a:pt x="716" y="104"/>
                </a:cubicBezTo>
                <a:close/>
                <a:moveTo>
                  <a:pt x="115" y="359"/>
                </a:moveTo>
                <a:cubicBezTo>
                  <a:pt x="282" y="192"/>
                  <a:pt x="282" y="192"/>
                  <a:pt x="282" y="192"/>
                </a:cubicBezTo>
                <a:cubicBezTo>
                  <a:pt x="293" y="182"/>
                  <a:pt x="293" y="165"/>
                  <a:pt x="282" y="154"/>
                </a:cubicBezTo>
                <a:cubicBezTo>
                  <a:pt x="272" y="144"/>
                  <a:pt x="255" y="144"/>
                  <a:pt x="245" y="154"/>
                </a:cubicBezTo>
                <a:cubicBezTo>
                  <a:pt x="59" y="340"/>
                  <a:pt x="59" y="340"/>
                  <a:pt x="59" y="340"/>
                </a:cubicBezTo>
                <a:cubicBezTo>
                  <a:pt x="48" y="350"/>
                  <a:pt x="48" y="367"/>
                  <a:pt x="59" y="378"/>
                </a:cubicBezTo>
                <a:cubicBezTo>
                  <a:pt x="245" y="563"/>
                  <a:pt x="245" y="563"/>
                  <a:pt x="245" y="563"/>
                </a:cubicBezTo>
                <a:cubicBezTo>
                  <a:pt x="250" y="569"/>
                  <a:pt x="257" y="571"/>
                  <a:pt x="263" y="571"/>
                </a:cubicBezTo>
                <a:cubicBezTo>
                  <a:pt x="270" y="571"/>
                  <a:pt x="277" y="569"/>
                  <a:pt x="282" y="563"/>
                </a:cubicBezTo>
                <a:cubicBezTo>
                  <a:pt x="293" y="553"/>
                  <a:pt x="293" y="536"/>
                  <a:pt x="282" y="526"/>
                </a:cubicBezTo>
                <a:lnTo>
                  <a:pt x="115" y="359"/>
                </a:lnTo>
                <a:close/>
                <a:moveTo>
                  <a:pt x="402" y="402"/>
                </a:moveTo>
                <a:cubicBezTo>
                  <a:pt x="401" y="395"/>
                  <a:pt x="401" y="385"/>
                  <a:pt x="401" y="376"/>
                </a:cubicBezTo>
                <a:cubicBezTo>
                  <a:pt x="401" y="335"/>
                  <a:pt x="401" y="335"/>
                  <a:pt x="401" y="335"/>
                </a:cubicBezTo>
                <a:cubicBezTo>
                  <a:pt x="401" y="313"/>
                  <a:pt x="392" y="290"/>
                  <a:pt x="359" y="290"/>
                </a:cubicBezTo>
                <a:cubicBezTo>
                  <a:pt x="345" y="290"/>
                  <a:pt x="331" y="294"/>
                  <a:pt x="322" y="300"/>
                </a:cubicBezTo>
                <a:cubicBezTo>
                  <a:pt x="327" y="313"/>
                  <a:pt x="327" y="313"/>
                  <a:pt x="327" y="313"/>
                </a:cubicBezTo>
                <a:cubicBezTo>
                  <a:pt x="335" y="308"/>
                  <a:pt x="345" y="305"/>
                  <a:pt x="356" y="305"/>
                </a:cubicBezTo>
                <a:cubicBezTo>
                  <a:pt x="378" y="305"/>
                  <a:pt x="381" y="321"/>
                  <a:pt x="381" y="330"/>
                </a:cubicBezTo>
                <a:cubicBezTo>
                  <a:pt x="381" y="332"/>
                  <a:pt x="381" y="332"/>
                  <a:pt x="381" y="332"/>
                </a:cubicBezTo>
                <a:cubicBezTo>
                  <a:pt x="338" y="332"/>
                  <a:pt x="315" y="347"/>
                  <a:pt x="315" y="373"/>
                </a:cubicBezTo>
                <a:cubicBezTo>
                  <a:pt x="315" y="389"/>
                  <a:pt x="326" y="405"/>
                  <a:pt x="348" y="405"/>
                </a:cubicBezTo>
                <a:cubicBezTo>
                  <a:pt x="364" y="405"/>
                  <a:pt x="376" y="397"/>
                  <a:pt x="382" y="388"/>
                </a:cubicBezTo>
                <a:cubicBezTo>
                  <a:pt x="382" y="388"/>
                  <a:pt x="382" y="388"/>
                  <a:pt x="382" y="388"/>
                </a:cubicBezTo>
                <a:cubicBezTo>
                  <a:pt x="384" y="402"/>
                  <a:pt x="384" y="402"/>
                  <a:pt x="384" y="402"/>
                </a:cubicBezTo>
                <a:lnTo>
                  <a:pt x="402" y="402"/>
                </a:lnTo>
                <a:close/>
                <a:moveTo>
                  <a:pt x="655" y="340"/>
                </a:moveTo>
                <a:cubicBezTo>
                  <a:pt x="469" y="154"/>
                  <a:pt x="469" y="154"/>
                  <a:pt x="469" y="154"/>
                </a:cubicBezTo>
                <a:cubicBezTo>
                  <a:pt x="458" y="144"/>
                  <a:pt x="442" y="144"/>
                  <a:pt x="431" y="154"/>
                </a:cubicBezTo>
                <a:cubicBezTo>
                  <a:pt x="421" y="165"/>
                  <a:pt x="421" y="182"/>
                  <a:pt x="431" y="192"/>
                </a:cubicBezTo>
                <a:cubicBezTo>
                  <a:pt x="598" y="359"/>
                  <a:pt x="598" y="359"/>
                  <a:pt x="598" y="359"/>
                </a:cubicBezTo>
                <a:cubicBezTo>
                  <a:pt x="431" y="526"/>
                  <a:pt x="431" y="526"/>
                  <a:pt x="431" y="526"/>
                </a:cubicBezTo>
                <a:cubicBezTo>
                  <a:pt x="421" y="536"/>
                  <a:pt x="421" y="553"/>
                  <a:pt x="431" y="563"/>
                </a:cubicBezTo>
                <a:cubicBezTo>
                  <a:pt x="436" y="569"/>
                  <a:pt x="443" y="571"/>
                  <a:pt x="450" y="571"/>
                </a:cubicBezTo>
                <a:cubicBezTo>
                  <a:pt x="457" y="571"/>
                  <a:pt x="464" y="569"/>
                  <a:pt x="469" y="563"/>
                </a:cubicBezTo>
                <a:cubicBezTo>
                  <a:pt x="655" y="378"/>
                  <a:pt x="655" y="378"/>
                  <a:pt x="655" y="378"/>
                </a:cubicBezTo>
                <a:cubicBezTo>
                  <a:pt x="665" y="367"/>
                  <a:pt x="665" y="350"/>
                  <a:pt x="655" y="340"/>
                </a:cubicBezTo>
                <a:close/>
                <a:moveTo>
                  <a:pt x="656" y="762"/>
                </a:moveTo>
                <a:cubicBezTo>
                  <a:pt x="59" y="762"/>
                  <a:pt x="59" y="762"/>
                  <a:pt x="59" y="762"/>
                </a:cubicBezTo>
                <a:cubicBezTo>
                  <a:pt x="39" y="762"/>
                  <a:pt x="22" y="775"/>
                  <a:pt x="22" y="791"/>
                </a:cubicBezTo>
                <a:cubicBezTo>
                  <a:pt x="22" y="807"/>
                  <a:pt x="39" y="820"/>
                  <a:pt x="59" y="820"/>
                </a:cubicBezTo>
                <a:cubicBezTo>
                  <a:pt x="656" y="820"/>
                  <a:pt x="656" y="820"/>
                  <a:pt x="656" y="820"/>
                </a:cubicBezTo>
                <a:cubicBezTo>
                  <a:pt x="677" y="820"/>
                  <a:pt x="694" y="807"/>
                  <a:pt x="694" y="791"/>
                </a:cubicBezTo>
                <a:cubicBezTo>
                  <a:pt x="694" y="775"/>
                  <a:pt x="677" y="762"/>
                  <a:pt x="656" y="762"/>
                </a:cubicBezTo>
                <a:close/>
              </a:path>
            </a:pathLst>
          </a:custGeom>
          <a:solidFill>
            <a:schemeClr val="bg1">
              <a:lumMod val="75000"/>
              <a:alpha val="72000"/>
            </a:schemeClr>
          </a:solidFill>
          <a:ln>
            <a:noFill/>
          </a:ln>
        </p:spPr>
        <p:txBody>
          <a:bodyPr vert="horz" wrap="square" lIns="91440" tIns="45720" rIns="91440" bIns="45720" numCol="1" anchor="t" anchorCtr="0" compatLnSpc="1">
            <a:prstTxWarp prst="textNoShape">
              <a:avLst/>
            </a:prstTxWarp>
          </a:bodyPr>
          <a:lstStyle/>
          <a:p>
            <a:pPr algn="ctr"/>
            <a:endParaRPr lang="en-US"/>
          </a:p>
        </p:txBody>
      </p:sp>
      <p:sp>
        <p:nvSpPr>
          <p:cNvPr id="199" name="TextBox 198">
            <a:extLst>
              <a:ext uri="{FF2B5EF4-FFF2-40B4-BE49-F238E27FC236}">
                <a16:creationId xmlns:a16="http://schemas.microsoft.com/office/drawing/2014/main" id="{E34498FA-763A-EEA5-0049-5B3E529D3754}"/>
              </a:ext>
            </a:extLst>
          </p:cNvPr>
          <p:cNvSpPr txBox="1"/>
          <p:nvPr/>
        </p:nvSpPr>
        <p:spPr>
          <a:xfrm>
            <a:off x="9359351" y="6124647"/>
            <a:ext cx="2417447" cy="176972"/>
          </a:xfrm>
          <a:prstGeom prst="rect">
            <a:avLst/>
          </a:prstGeom>
          <a:noFill/>
        </p:spPr>
        <p:txBody>
          <a:bodyPr wrap="square" lIns="0" tIns="0" rIns="0" bIns="0" rtlCol="0" anchor="ctr" anchorCtr="0">
            <a:spAutoFit/>
          </a:bodyPr>
          <a:lstStyle>
            <a:defPPr>
              <a:defRPr lang="en-US"/>
            </a:defPPr>
            <a:lvl1pPr>
              <a:defRPr sz="1000" b="1"/>
            </a:lvl1pPr>
          </a:lstStyle>
          <a:p>
            <a:r>
              <a:rPr lang="en-US" sz="1150" dirty="0"/>
              <a:t>Applications on the platform</a:t>
            </a:r>
          </a:p>
        </p:txBody>
      </p:sp>
      <p:sp>
        <p:nvSpPr>
          <p:cNvPr id="200" name="TextBox 199">
            <a:extLst>
              <a:ext uri="{FF2B5EF4-FFF2-40B4-BE49-F238E27FC236}">
                <a16:creationId xmlns:a16="http://schemas.microsoft.com/office/drawing/2014/main" id="{7BB0B401-5E42-E9B2-805D-666E40BC7B01}"/>
              </a:ext>
            </a:extLst>
          </p:cNvPr>
          <p:cNvSpPr txBox="1"/>
          <p:nvPr/>
        </p:nvSpPr>
        <p:spPr>
          <a:xfrm>
            <a:off x="6511797" y="1464281"/>
            <a:ext cx="4311252" cy="169277"/>
          </a:xfrm>
          <a:prstGeom prst="rect">
            <a:avLst/>
          </a:prstGeom>
          <a:noFill/>
        </p:spPr>
        <p:txBody>
          <a:bodyPr wrap="none" lIns="0" tIns="0" rIns="0" bIns="0" rtlCol="0" anchor="ctr" anchorCtr="0">
            <a:spAutoFit/>
          </a:bodyPr>
          <a:lstStyle>
            <a:defPPr>
              <a:defRPr lang="en-US"/>
            </a:defPPr>
            <a:lvl1pPr>
              <a:defRPr sz="1200" b="1"/>
            </a:lvl1pPr>
          </a:lstStyle>
          <a:p>
            <a:r>
              <a:rPr lang="en-US" dirty="0"/>
              <a:t>{{</a:t>
            </a:r>
            <a:r>
              <a:rPr lang="en-US" dirty="0" err="1"/>
              <a:t>val:oap</a:t>
            </a:r>
            <a:r>
              <a:rPr lang="en-US" dirty="0"/>
              <a:t>--dbcinfo.csv[3:2]}}</a:t>
            </a:r>
          </a:p>
        </p:txBody>
      </p:sp>
      <p:sp>
        <p:nvSpPr>
          <p:cNvPr id="201" name="TextBox 200">
            <a:extLst>
              <a:ext uri="{FF2B5EF4-FFF2-40B4-BE49-F238E27FC236}">
                <a16:creationId xmlns:a16="http://schemas.microsoft.com/office/drawing/2014/main" id="{EB6F9CD2-F1E8-6B8D-2BEE-5DC3BA432B2B}"/>
              </a:ext>
            </a:extLst>
          </p:cNvPr>
          <p:cNvSpPr txBox="1"/>
          <p:nvPr/>
        </p:nvSpPr>
        <p:spPr>
          <a:xfrm>
            <a:off x="6499044" y="1694727"/>
            <a:ext cx="4311252" cy="169277"/>
          </a:xfrm>
          <a:prstGeom prst="rect">
            <a:avLst/>
          </a:prstGeom>
          <a:noFill/>
        </p:spPr>
        <p:txBody>
          <a:bodyPr wrap="none" lIns="0" tIns="0" rIns="0" bIns="0" rtlCol="0" anchor="ctr" anchorCtr="0">
            <a:spAutoFit/>
          </a:bodyPr>
          <a:lstStyle>
            <a:defPPr>
              <a:defRPr lang="en-US"/>
            </a:defPPr>
            <a:lvl1pPr>
              <a:defRPr sz="1200" b="1"/>
            </a:lvl1pPr>
          </a:lstStyle>
          <a:p>
            <a:r>
              <a:rPr lang="en-US" dirty="0"/>
              <a:t>{{</a:t>
            </a:r>
            <a:r>
              <a:rPr lang="en-US" dirty="0" err="1"/>
              <a:t>val:oap</a:t>
            </a:r>
            <a:r>
              <a:rPr lang="en-US" dirty="0"/>
              <a:t>--dbcinfo.csv[4:2]}}</a:t>
            </a:r>
          </a:p>
        </p:txBody>
      </p:sp>
      <p:sp>
        <p:nvSpPr>
          <p:cNvPr id="202" name="TextBox 201">
            <a:extLst>
              <a:ext uri="{FF2B5EF4-FFF2-40B4-BE49-F238E27FC236}">
                <a16:creationId xmlns:a16="http://schemas.microsoft.com/office/drawing/2014/main" id="{C2342E18-9F32-12DE-CC94-AACD135996EA}"/>
              </a:ext>
            </a:extLst>
          </p:cNvPr>
          <p:cNvSpPr txBox="1"/>
          <p:nvPr/>
        </p:nvSpPr>
        <p:spPr>
          <a:xfrm>
            <a:off x="6494691" y="1928684"/>
            <a:ext cx="4311252" cy="184666"/>
          </a:xfrm>
          <a:prstGeom prst="rect">
            <a:avLst/>
          </a:prstGeom>
          <a:noFill/>
        </p:spPr>
        <p:txBody>
          <a:bodyPr wrap="none" lIns="0" tIns="0" rIns="0" bIns="0" rtlCol="0" anchor="ctr" anchorCtr="0">
            <a:spAutoFit/>
          </a:bodyPr>
          <a:lstStyle>
            <a:defPPr>
              <a:defRPr lang="en-US"/>
            </a:defPPr>
            <a:lvl1pPr>
              <a:defRPr sz="1200" b="1"/>
            </a:lvl1pPr>
          </a:lstStyle>
          <a:p>
            <a:r>
              <a:rPr lang="en-US" dirty="0"/>
              <a:t>{{</a:t>
            </a:r>
            <a:r>
              <a:rPr lang="en-US" dirty="0" err="1"/>
              <a:t>val:oap</a:t>
            </a:r>
            <a:r>
              <a:rPr lang="en-US" dirty="0"/>
              <a:t>--COD.csv[2:2]}}</a:t>
            </a:r>
          </a:p>
        </p:txBody>
      </p:sp>
      <p:sp>
        <p:nvSpPr>
          <p:cNvPr id="203" name="TextBox 202">
            <a:extLst>
              <a:ext uri="{FF2B5EF4-FFF2-40B4-BE49-F238E27FC236}">
                <a16:creationId xmlns:a16="http://schemas.microsoft.com/office/drawing/2014/main" id="{879D47C0-CCE5-9DD0-D6B1-4CF8C408033A}"/>
              </a:ext>
            </a:extLst>
          </p:cNvPr>
          <p:cNvSpPr txBox="1"/>
          <p:nvPr/>
        </p:nvSpPr>
        <p:spPr>
          <a:xfrm>
            <a:off x="6487071" y="2389694"/>
            <a:ext cx="4311252" cy="184666"/>
          </a:xfrm>
          <a:prstGeom prst="rect">
            <a:avLst/>
          </a:prstGeom>
          <a:noFill/>
        </p:spPr>
        <p:txBody>
          <a:bodyPr wrap="none" lIns="0" tIns="0" rIns="0" bIns="0" rtlCol="0" anchor="ctr" anchorCtr="0">
            <a:spAutoFit/>
          </a:bodyPr>
          <a:lstStyle>
            <a:defPPr>
              <a:defRPr lang="en-US"/>
            </a:defPPr>
            <a:lvl1pPr>
              <a:defRPr sz="1200" b="1"/>
            </a:lvl1pPr>
          </a:lstStyle>
          <a:p>
            <a:r>
              <a:rPr lang="en-US" dirty="0"/>
              <a:t>{{</a:t>
            </a:r>
            <a:r>
              <a:rPr lang="en-US" dirty="0" err="1"/>
              <a:t>val:oap</a:t>
            </a:r>
            <a:r>
              <a:rPr lang="en-US" dirty="0"/>
              <a:t>--dbcinfo.csv[5:2]}}</a:t>
            </a:r>
          </a:p>
        </p:txBody>
      </p:sp>
      <p:sp>
        <p:nvSpPr>
          <p:cNvPr id="204" name="TextBox 203">
            <a:extLst>
              <a:ext uri="{FF2B5EF4-FFF2-40B4-BE49-F238E27FC236}">
                <a16:creationId xmlns:a16="http://schemas.microsoft.com/office/drawing/2014/main" id="{F8377507-E985-E0B4-F9F4-2C4C6024D588}"/>
              </a:ext>
            </a:extLst>
          </p:cNvPr>
          <p:cNvSpPr txBox="1"/>
          <p:nvPr/>
        </p:nvSpPr>
        <p:spPr>
          <a:xfrm>
            <a:off x="6490376" y="2634303"/>
            <a:ext cx="4311252" cy="184666"/>
          </a:xfrm>
          <a:prstGeom prst="rect">
            <a:avLst/>
          </a:prstGeom>
          <a:noFill/>
        </p:spPr>
        <p:txBody>
          <a:bodyPr wrap="none" lIns="0" tIns="0" rIns="0" bIns="0" rtlCol="0" anchor="ctr" anchorCtr="0">
            <a:spAutoFit/>
          </a:bodyPr>
          <a:lstStyle>
            <a:defPPr>
              <a:defRPr lang="en-US"/>
            </a:defPPr>
            <a:lvl1pPr>
              <a:defRPr sz="1200" b="1"/>
            </a:lvl1pPr>
          </a:lstStyle>
          <a:p>
            <a:r>
              <a:rPr lang="en-US" dirty="0"/>
              <a:t>{{</a:t>
            </a:r>
            <a:r>
              <a:rPr lang="en-US" dirty="0" err="1"/>
              <a:t>val:oap</a:t>
            </a:r>
            <a:r>
              <a:rPr lang="en-US" dirty="0"/>
              <a:t>--COD.csv[3:2]}}%</a:t>
            </a:r>
          </a:p>
        </p:txBody>
      </p:sp>
      <p:sp>
        <p:nvSpPr>
          <p:cNvPr id="205" name="TextBox 204">
            <a:extLst>
              <a:ext uri="{FF2B5EF4-FFF2-40B4-BE49-F238E27FC236}">
                <a16:creationId xmlns:a16="http://schemas.microsoft.com/office/drawing/2014/main" id="{8E678365-CA9C-9194-4D00-890DA911A2C3}"/>
              </a:ext>
            </a:extLst>
          </p:cNvPr>
          <p:cNvSpPr txBox="1"/>
          <p:nvPr/>
        </p:nvSpPr>
        <p:spPr>
          <a:xfrm>
            <a:off x="6494691" y="2151043"/>
            <a:ext cx="4311252" cy="184666"/>
          </a:xfrm>
          <a:prstGeom prst="rect">
            <a:avLst/>
          </a:prstGeom>
          <a:noFill/>
        </p:spPr>
        <p:txBody>
          <a:bodyPr wrap="none" lIns="0" tIns="0" rIns="0" bIns="0" rtlCol="0" anchor="ctr" anchorCtr="0">
            <a:spAutoFit/>
          </a:bodyPr>
          <a:lstStyle>
            <a:defPPr>
              <a:defRPr lang="en-US"/>
            </a:defPPr>
            <a:lvl1pPr>
              <a:defRPr sz="1200" b="1"/>
            </a:lvl1pPr>
          </a:lstStyle>
          <a:p>
            <a:r>
              <a:rPr lang="en-US" dirty="0"/>
              <a:t>{{</a:t>
            </a:r>
            <a:r>
              <a:rPr lang="en-US" dirty="0" err="1"/>
              <a:t>val:oap</a:t>
            </a:r>
            <a:r>
              <a:rPr lang="en-US" dirty="0"/>
              <a:t>--COD.csv[1:2]}}</a:t>
            </a:r>
          </a:p>
        </p:txBody>
      </p:sp>
      <p:sp>
        <p:nvSpPr>
          <p:cNvPr id="4" name="TextBox 3">
            <a:extLst>
              <a:ext uri="{FF2B5EF4-FFF2-40B4-BE49-F238E27FC236}">
                <a16:creationId xmlns:a16="http://schemas.microsoft.com/office/drawing/2014/main" id="{F8C8C5AC-1E27-2D65-45F6-3FCB46FCDEAC}"/>
              </a:ext>
            </a:extLst>
          </p:cNvPr>
          <p:cNvSpPr txBox="1"/>
          <p:nvPr/>
        </p:nvSpPr>
        <p:spPr>
          <a:xfrm>
            <a:off x="1482896" y="2600729"/>
            <a:ext cx="2837631" cy="705451"/>
          </a:xfrm>
          <a:prstGeom prst="rect">
            <a:avLst/>
          </a:prstGeom>
          <a:noFill/>
        </p:spPr>
        <p:txBody>
          <a:bodyPr wrap="square" lIns="0" tIns="0" rIns="0" bIns="0" rtlCol="0">
            <a:noAutofit/>
          </a:bodyPr>
          <a:lstStyle/>
          <a:p>
            <a:pPr algn="l">
              <a:spcAft>
                <a:spcPts val="300"/>
              </a:spcAft>
            </a:pPr>
            <a:r>
              <a:rPr lang="en-GB" sz="1100" b="1" dirty="0"/>
              <a:t>{{</a:t>
            </a:r>
            <a:r>
              <a:rPr lang="en-GB" sz="1100" b="1" dirty="0" err="1"/>
              <a:t>val:oap</a:t>
            </a:r>
            <a:r>
              <a:rPr lang="en-GB" sz="1100" b="1" dirty="0"/>
              <a:t>--query_counts.csv[1:15]}} Seconds</a:t>
            </a:r>
          </a:p>
          <a:p>
            <a:pPr algn="l">
              <a:spcAft>
                <a:spcPts val="600"/>
              </a:spcAft>
            </a:pPr>
            <a:r>
              <a:rPr lang="en-GB" sz="1100" b="1" dirty="0"/>
              <a:t>{{</a:t>
            </a:r>
            <a:r>
              <a:rPr lang="en-GB" sz="1100" b="1" dirty="0" err="1"/>
              <a:t>val:oap</a:t>
            </a:r>
            <a:r>
              <a:rPr lang="en-GB" sz="1100" b="1" dirty="0"/>
              <a:t>--query_counts.csv[1:14]}}% Sub-Second</a:t>
            </a:r>
          </a:p>
          <a:p>
            <a:pPr algn="l">
              <a:spcAft>
                <a:spcPts val="600"/>
              </a:spcAft>
            </a:pPr>
            <a:endParaRPr lang="en-GB" sz="1100" b="1" dirty="0"/>
          </a:p>
        </p:txBody>
      </p:sp>
      <p:pic>
        <p:nvPicPr>
          <p:cNvPr id="6" name="Graphic 5" descr="Hourglass 90% with solid fill">
            <a:extLst>
              <a:ext uri="{FF2B5EF4-FFF2-40B4-BE49-F238E27FC236}">
                <a16:creationId xmlns:a16="http://schemas.microsoft.com/office/drawing/2014/main" id="{295C3261-57FF-EABA-0DB9-88901EF2F3D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21663" y="2552019"/>
            <a:ext cx="530352" cy="530352"/>
          </a:xfrm>
          <a:prstGeom prst="rect">
            <a:avLst/>
          </a:prstGeom>
        </p:spPr>
      </p:pic>
    </p:spTree>
    <p:extLst>
      <p:ext uri="{BB962C8B-B14F-4D97-AF65-F5344CB8AC3E}">
        <p14:creationId xmlns:p14="http://schemas.microsoft.com/office/powerpoint/2010/main" val="29203930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660E6301-03D6-7F3D-9E2C-1F4BFDD5FF13}"/>
              </a:ext>
            </a:extLst>
          </p:cNvPr>
          <p:cNvSpPr/>
          <p:nvPr/>
        </p:nvSpPr>
        <p:spPr>
          <a:xfrm>
            <a:off x="3043274" y="1533112"/>
            <a:ext cx="3139057" cy="6340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Aft>
                <a:spcPts val="200"/>
              </a:spcAft>
              <a:tabLst>
                <a:tab pos="1436688" algn="l"/>
              </a:tabLst>
            </a:pPr>
            <a:r>
              <a:rPr lang="en-GB" sz="1600">
                <a:solidFill>
                  <a:schemeClr val="tx1"/>
                </a:solidFill>
              </a:rPr>
              <a:t>Average </a:t>
            </a:r>
            <a:r>
              <a:rPr lang="en-GB" sz="1600" dirty="0">
                <a:solidFill>
                  <a:schemeClr val="tx1"/>
                </a:solidFill>
              </a:rPr>
              <a:t>CPU Usage</a:t>
            </a:r>
          </a:p>
          <a:p>
            <a:pPr>
              <a:spcAft>
                <a:spcPts val="200"/>
              </a:spcAft>
              <a:tabLst>
                <a:tab pos="1436688" algn="l"/>
              </a:tabLst>
            </a:pPr>
            <a:r>
              <a:rPr lang="en-GB" sz="1600" dirty="0">
                <a:solidFill>
                  <a:schemeClr val="tx1"/>
                </a:solidFill>
              </a:rPr>
              <a:t>Peak CPU Usage</a:t>
            </a:r>
            <a:endParaRPr lang="en-GB" dirty="0">
              <a:solidFill>
                <a:schemeClr val="tx1"/>
              </a:solidFill>
            </a:endParaRPr>
          </a:p>
        </p:txBody>
      </p:sp>
      <p:pic>
        <p:nvPicPr>
          <p:cNvPr id="10" name="Graphic 9" descr="Processor outline">
            <a:extLst>
              <a:ext uri="{FF2B5EF4-FFF2-40B4-BE49-F238E27FC236}">
                <a16:creationId xmlns:a16="http://schemas.microsoft.com/office/drawing/2014/main" id="{BAE5B154-14F5-018B-5912-643F7C783C4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83159" y="1596695"/>
            <a:ext cx="540000" cy="540000"/>
          </a:xfrm>
          <a:prstGeom prst="rect">
            <a:avLst/>
          </a:prstGeom>
        </p:spPr>
      </p:pic>
      <p:pic>
        <p:nvPicPr>
          <p:cNvPr id="13" name="Graphic 12" descr="Binary outline">
            <a:extLst>
              <a:ext uri="{FF2B5EF4-FFF2-40B4-BE49-F238E27FC236}">
                <a16:creationId xmlns:a16="http://schemas.microsoft.com/office/drawing/2014/main" id="{CA660413-EB48-0031-1227-509234EA8AB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99442" y="2351813"/>
            <a:ext cx="540000" cy="540000"/>
          </a:xfrm>
          <a:prstGeom prst="rect">
            <a:avLst/>
          </a:prstGeom>
        </p:spPr>
      </p:pic>
      <p:pic>
        <p:nvPicPr>
          <p:cNvPr id="17" name="Graphic 16" descr="Database outline">
            <a:extLst>
              <a:ext uri="{FF2B5EF4-FFF2-40B4-BE49-F238E27FC236}">
                <a16:creationId xmlns:a16="http://schemas.microsoft.com/office/drawing/2014/main" id="{32A82DE0-C411-D2DA-1F66-EF958026C6F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91385" y="3124848"/>
            <a:ext cx="538977" cy="538977"/>
          </a:xfrm>
          <a:prstGeom prst="rect">
            <a:avLst/>
          </a:prstGeom>
        </p:spPr>
      </p:pic>
      <p:sp>
        <p:nvSpPr>
          <p:cNvPr id="18" name="Rectangle: Rounded Corners 17">
            <a:extLst>
              <a:ext uri="{FF2B5EF4-FFF2-40B4-BE49-F238E27FC236}">
                <a16:creationId xmlns:a16="http://schemas.microsoft.com/office/drawing/2014/main" id="{A89341F8-7566-F181-A0ED-CC3F49AE3170}"/>
              </a:ext>
            </a:extLst>
          </p:cNvPr>
          <p:cNvSpPr/>
          <p:nvPr/>
        </p:nvSpPr>
        <p:spPr>
          <a:xfrm>
            <a:off x="7237733" y="4078132"/>
            <a:ext cx="3377620" cy="650203"/>
          </a:xfrm>
          <a:prstGeom prst="roundRect">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80000" algn="ctr">
              <a:spcAft>
                <a:spcPts val="200"/>
              </a:spcAft>
            </a:pPr>
            <a:r>
              <a:rPr lang="en-GB" sz="1600" b="1" dirty="0" err="1">
                <a:solidFill>
                  <a:schemeClr val="tx1"/>
                </a:solidFill>
              </a:rPr>
              <a:t>ClearScape</a:t>
            </a:r>
            <a:r>
              <a:rPr lang="en-GB" sz="1600" b="1" dirty="0">
                <a:solidFill>
                  <a:schemeClr val="tx1"/>
                </a:solidFill>
              </a:rPr>
              <a:t> Feature Used = {{</a:t>
            </a:r>
            <a:r>
              <a:rPr lang="en-GB" sz="1600" b="1" dirty="0" err="1">
                <a:solidFill>
                  <a:schemeClr val="tx1"/>
                </a:solidFill>
              </a:rPr>
              <a:t>val:vhc</a:t>
            </a:r>
            <a:r>
              <a:rPr lang="en-GB" sz="1600" b="1" dirty="0">
                <a:solidFill>
                  <a:schemeClr val="tx1"/>
                </a:solidFill>
              </a:rPr>
              <a:t>--feature_ClearScapeFeature_Count.csv[1:2]}}</a:t>
            </a:r>
          </a:p>
        </p:txBody>
      </p:sp>
      <p:pic>
        <p:nvPicPr>
          <p:cNvPr id="20" name="Graphic 19" descr="Blueprint outline">
            <a:extLst>
              <a:ext uri="{FF2B5EF4-FFF2-40B4-BE49-F238E27FC236}">
                <a16:creationId xmlns:a16="http://schemas.microsoft.com/office/drawing/2014/main" id="{EB3FCFC9-2C28-201C-6283-CE077B3309E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517543" y="4120297"/>
            <a:ext cx="540000" cy="540000"/>
          </a:xfrm>
          <a:prstGeom prst="rect">
            <a:avLst/>
          </a:prstGeom>
        </p:spPr>
      </p:pic>
      <p:cxnSp>
        <p:nvCxnSpPr>
          <p:cNvPr id="22" name="Straight Connector 21">
            <a:extLst>
              <a:ext uri="{FF2B5EF4-FFF2-40B4-BE49-F238E27FC236}">
                <a16:creationId xmlns:a16="http://schemas.microsoft.com/office/drawing/2014/main" id="{E0F37231-1D07-4715-7BAB-3757BB94D0CD}"/>
              </a:ext>
            </a:extLst>
          </p:cNvPr>
          <p:cNvCxnSpPr>
            <a:cxnSpLocks/>
          </p:cNvCxnSpPr>
          <p:nvPr/>
        </p:nvCxnSpPr>
        <p:spPr>
          <a:xfrm>
            <a:off x="6047014" y="992906"/>
            <a:ext cx="0" cy="5416207"/>
          </a:xfrm>
          <a:prstGeom prst="line">
            <a:avLst/>
          </a:prstGeom>
          <a:ln w="29209" cap="rnd">
            <a:solidFill>
              <a:schemeClr val="tx1"/>
            </a:solidFill>
            <a:prstDash val="sysDot"/>
          </a:ln>
        </p:spPr>
        <p:style>
          <a:lnRef idx="1">
            <a:schemeClr val="accent1"/>
          </a:lnRef>
          <a:fillRef idx="0">
            <a:schemeClr val="accent1"/>
          </a:fillRef>
          <a:effectRef idx="0">
            <a:schemeClr val="accent1"/>
          </a:effectRef>
          <a:fontRef idx="minor">
            <a:schemeClr val="tx1"/>
          </a:fontRef>
        </p:style>
      </p:cxnSp>
      <p:pic>
        <p:nvPicPr>
          <p:cNvPr id="26" name="Graphic 25" descr="Transfer outline">
            <a:extLst>
              <a:ext uri="{FF2B5EF4-FFF2-40B4-BE49-F238E27FC236}">
                <a16:creationId xmlns:a16="http://schemas.microsoft.com/office/drawing/2014/main" id="{61D02D8F-BDF3-AB5A-7419-65EDBD6B08D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639521" y="4061344"/>
            <a:ext cx="328953" cy="328953"/>
          </a:xfrm>
          <a:prstGeom prst="rect">
            <a:avLst/>
          </a:prstGeom>
        </p:spPr>
      </p:pic>
      <p:sp>
        <p:nvSpPr>
          <p:cNvPr id="27" name="Rectangle: Rounded Corners 26">
            <a:extLst>
              <a:ext uri="{FF2B5EF4-FFF2-40B4-BE49-F238E27FC236}">
                <a16:creationId xmlns:a16="http://schemas.microsoft.com/office/drawing/2014/main" id="{FAB768A4-908A-205E-EA69-D63F8120BE75}"/>
              </a:ext>
            </a:extLst>
          </p:cNvPr>
          <p:cNvSpPr/>
          <p:nvPr/>
        </p:nvSpPr>
        <p:spPr>
          <a:xfrm>
            <a:off x="1968474" y="4014892"/>
            <a:ext cx="2723173" cy="387405"/>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80000" algn="ctr">
              <a:spcAft>
                <a:spcPts val="800"/>
              </a:spcAft>
            </a:pPr>
            <a:r>
              <a:rPr lang="en-GB" b="1">
                <a:solidFill>
                  <a:schemeClr val="tx2"/>
                </a:solidFill>
              </a:rPr>
              <a:t>Daily Data Transfers</a:t>
            </a:r>
          </a:p>
        </p:txBody>
      </p:sp>
      <p:grpSp>
        <p:nvGrpSpPr>
          <p:cNvPr id="28" name="Group 27">
            <a:extLst>
              <a:ext uri="{FF2B5EF4-FFF2-40B4-BE49-F238E27FC236}">
                <a16:creationId xmlns:a16="http://schemas.microsoft.com/office/drawing/2014/main" id="{D6C0CF47-DD66-144E-954B-E9798311CED3}"/>
              </a:ext>
            </a:extLst>
          </p:cNvPr>
          <p:cNvGrpSpPr/>
          <p:nvPr/>
        </p:nvGrpSpPr>
        <p:grpSpPr>
          <a:xfrm>
            <a:off x="799449" y="4645779"/>
            <a:ext cx="307419" cy="396503"/>
            <a:chOff x="6520434" y="3225546"/>
            <a:chExt cx="198120" cy="320040"/>
          </a:xfrm>
          <a:solidFill>
            <a:schemeClr val="tx1"/>
          </a:solidFill>
        </p:grpSpPr>
        <p:sp>
          <p:nvSpPr>
            <p:cNvPr id="29" name="Freeform 25">
              <a:extLst>
                <a:ext uri="{FF2B5EF4-FFF2-40B4-BE49-F238E27FC236}">
                  <a16:creationId xmlns:a16="http://schemas.microsoft.com/office/drawing/2014/main" id="{9C55C414-4532-65E1-4265-61FC56ABAF26}"/>
                </a:ext>
              </a:extLst>
            </p:cNvPr>
            <p:cNvSpPr/>
            <p:nvPr/>
          </p:nvSpPr>
          <p:spPr>
            <a:xfrm>
              <a:off x="6540246" y="3377946"/>
              <a:ext cx="152400" cy="167640"/>
            </a:xfrm>
            <a:custGeom>
              <a:avLst/>
              <a:gdLst>
                <a:gd name="connsiteX0" fmla="*/ 98298 w 152400"/>
                <a:gd name="connsiteY0" fmla="*/ 96774 h 167640"/>
                <a:gd name="connsiteX1" fmla="*/ 98298 w 152400"/>
                <a:gd name="connsiteY1" fmla="*/ 11430 h 167640"/>
                <a:gd name="connsiteX2" fmla="*/ 67818 w 152400"/>
                <a:gd name="connsiteY2" fmla="*/ 11430 h 167640"/>
                <a:gd name="connsiteX3" fmla="*/ 67818 w 152400"/>
                <a:gd name="connsiteY3" fmla="*/ 96774 h 167640"/>
                <a:gd name="connsiteX4" fmla="*/ 32766 w 152400"/>
                <a:gd name="connsiteY4" fmla="*/ 61722 h 167640"/>
                <a:gd name="connsiteX5" fmla="*/ 11430 w 152400"/>
                <a:gd name="connsiteY5" fmla="*/ 83058 h 167640"/>
                <a:gd name="connsiteX6" fmla="*/ 83058 w 152400"/>
                <a:gd name="connsiteY6" fmla="*/ 156210 h 167640"/>
                <a:gd name="connsiteX7" fmla="*/ 154686 w 152400"/>
                <a:gd name="connsiteY7" fmla="*/ 83058 h 167640"/>
                <a:gd name="connsiteX8" fmla="*/ 133350 w 152400"/>
                <a:gd name="connsiteY8" fmla="*/ 61722 h 167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400" h="167640">
                  <a:moveTo>
                    <a:pt x="98298" y="96774"/>
                  </a:moveTo>
                  <a:lnTo>
                    <a:pt x="98298" y="11430"/>
                  </a:lnTo>
                  <a:lnTo>
                    <a:pt x="67818" y="11430"/>
                  </a:lnTo>
                  <a:lnTo>
                    <a:pt x="67818" y="96774"/>
                  </a:lnTo>
                  <a:lnTo>
                    <a:pt x="32766" y="61722"/>
                  </a:lnTo>
                  <a:lnTo>
                    <a:pt x="11430" y="83058"/>
                  </a:lnTo>
                  <a:lnTo>
                    <a:pt x="83058" y="156210"/>
                  </a:lnTo>
                  <a:lnTo>
                    <a:pt x="154686" y="83058"/>
                  </a:lnTo>
                  <a:lnTo>
                    <a:pt x="133350" y="61722"/>
                  </a:lnTo>
                  <a:close/>
                </a:path>
              </a:pathLst>
            </a:custGeom>
            <a:grpFill/>
            <a:ln w="9525" cap="flat">
              <a:noFill/>
              <a:prstDash val="solid"/>
              <a:miter/>
            </a:ln>
          </p:spPr>
          <p:txBody>
            <a:bodyPr rtlCol="0" anchor="ctr"/>
            <a:lstStyle/>
            <a:p>
              <a:endParaRPr lang="en-US"/>
            </a:p>
          </p:txBody>
        </p:sp>
        <p:sp>
          <p:nvSpPr>
            <p:cNvPr id="30" name="Freeform 26">
              <a:extLst>
                <a:ext uri="{FF2B5EF4-FFF2-40B4-BE49-F238E27FC236}">
                  <a16:creationId xmlns:a16="http://schemas.microsoft.com/office/drawing/2014/main" id="{873E4771-DB12-B3AC-83CA-D3FF8805E5BF}"/>
                </a:ext>
              </a:extLst>
            </p:cNvPr>
            <p:cNvSpPr/>
            <p:nvPr/>
          </p:nvSpPr>
          <p:spPr>
            <a:xfrm>
              <a:off x="6520434" y="3316986"/>
              <a:ext cx="198120" cy="45720"/>
            </a:xfrm>
            <a:custGeom>
              <a:avLst/>
              <a:gdLst>
                <a:gd name="connsiteX0" fmla="*/ 11430 w 198120"/>
                <a:gd name="connsiteY0" fmla="*/ 11430 h 45720"/>
                <a:gd name="connsiteX1" fmla="*/ 194310 w 198120"/>
                <a:gd name="connsiteY1" fmla="*/ 11430 h 45720"/>
                <a:gd name="connsiteX2" fmla="*/ 194310 w 198120"/>
                <a:gd name="connsiteY2" fmla="*/ 41910 h 45720"/>
                <a:gd name="connsiteX3" fmla="*/ 11430 w 198120"/>
                <a:gd name="connsiteY3" fmla="*/ 41910 h 45720"/>
              </a:gdLst>
              <a:ahLst/>
              <a:cxnLst>
                <a:cxn ang="0">
                  <a:pos x="connsiteX0" y="connsiteY0"/>
                </a:cxn>
                <a:cxn ang="0">
                  <a:pos x="connsiteX1" y="connsiteY1"/>
                </a:cxn>
                <a:cxn ang="0">
                  <a:pos x="connsiteX2" y="connsiteY2"/>
                </a:cxn>
                <a:cxn ang="0">
                  <a:pos x="connsiteX3" y="connsiteY3"/>
                </a:cxn>
              </a:cxnLst>
              <a:rect l="l" t="t" r="r" b="b"/>
              <a:pathLst>
                <a:path w="198120" h="45720">
                  <a:moveTo>
                    <a:pt x="11430" y="11430"/>
                  </a:moveTo>
                  <a:lnTo>
                    <a:pt x="194310" y="11430"/>
                  </a:lnTo>
                  <a:lnTo>
                    <a:pt x="194310" y="41910"/>
                  </a:lnTo>
                  <a:lnTo>
                    <a:pt x="11430" y="41910"/>
                  </a:lnTo>
                  <a:close/>
                </a:path>
              </a:pathLst>
            </a:custGeom>
            <a:grpFill/>
            <a:ln w="9525" cap="flat">
              <a:noFill/>
              <a:prstDash val="solid"/>
              <a:miter/>
            </a:ln>
          </p:spPr>
          <p:txBody>
            <a:bodyPr rtlCol="0" anchor="ctr"/>
            <a:lstStyle/>
            <a:p>
              <a:endParaRPr lang="en-US"/>
            </a:p>
          </p:txBody>
        </p:sp>
        <p:sp>
          <p:nvSpPr>
            <p:cNvPr id="31" name="Freeform 27">
              <a:extLst>
                <a:ext uri="{FF2B5EF4-FFF2-40B4-BE49-F238E27FC236}">
                  <a16:creationId xmlns:a16="http://schemas.microsoft.com/office/drawing/2014/main" id="{2307A09E-896D-16B8-0FCE-BEF4224DF537}"/>
                </a:ext>
              </a:extLst>
            </p:cNvPr>
            <p:cNvSpPr/>
            <p:nvPr/>
          </p:nvSpPr>
          <p:spPr>
            <a:xfrm>
              <a:off x="6520434" y="3271266"/>
              <a:ext cx="198120" cy="45720"/>
            </a:xfrm>
            <a:custGeom>
              <a:avLst/>
              <a:gdLst>
                <a:gd name="connsiteX0" fmla="*/ 11430 w 198120"/>
                <a:gd name="connsiteY0" fmla="*/ 11430 h 45720"/>
                <a:gd name="connsiteX1" fmla="*/ 194310 w 198120"/>
                <a:gd name="connsiteY1" fmla="*/ 11430 h 45720"/>
                <a:gd name="connsiteX2" fmla="*/ 194310 w 198120"/>
                <a:gd name="connsiteY2" fmla="*/ 41910 h 45720"/>
                <a:gd name="connsiteX3" fmla="*/ 11430 w 198120"/>
                <a:gd name="connsiteY3" fmla="*/ 41910 h 45720"/>
              </a:gdLst>
              <a:ahLst/>
              <a:cxnLst>
                <a:cxn ang="0">
                  <a:pos x="connsiteX0" y="connsiteY0"/>
                </a:cxn>
                <a:cxn ang="0">
                  <a:pos x="connsiteX1" y="connsiteY1"/>
                </a:cxn>
                <a:cxn ang="0">
                  <a:pos x="connsiteX2" y="connsiteY2"/>
                </a:cxn>
                <a:cxn ang="0">
                  <a:pos x="connsiteX3" y="connsiteY3"/>
                </a:cxn>
              </a:cxnLst>
              <a:rect l="l" t="t" r="r" b="b"/>
              <a:pathLst>
                <a:path w="198120" h="45720">
                  <a:moveTo>
                    <a:pt x="11430" y="11430"/>
                  </a:moveTo>
                  <a:lnTo>
                    <a:pt x="194310" y="11430"/>
                  </a:lnTo>
                  <a:lnTo>
                    <a:pt x="194310" y="41910"/>
                  </a:lnTo>
                  <a:lnTo>
                    <a:pt x="11430" y="41910"/>
                  </a:lnTo>
                  <a:close/>
                </a:path>
              </a:pathLst>
            </a:custGeom>
            <a:grpFill/>
            <a:ln w="9525" cap="flat">
              <a:noFill/>
              <a:prstDash val="solid"/>
              <a:miter/>
            </a:ln>
          </p:spPr>
          <p:txBody>
            <a:bodyPr rtlCol="0" anchor="ctr"/>
            <a:lstStyle/>
            <a:p>
              <a:endParaRPr lang="en-US"/>
            </a:p>
          </p:txBody>
        </p:sp>
        <p:sp>
          <p:nvSpPr>
            <p:cNvPr id="32" name="Freeform 28">
              <a:extLst>
                <a:ext uri="{FF2B5EF4-FFF2-40B4-BE49-F238E27FC236}">
                  <a16:creationId xmlns:a16="http://schemas.microsoft.com/office/drawing/2014/main" id="{24A6CA7E-4A6C-490B-1951-E543D04CB4E7}"/>
                </a:ext>
              </a:extLst>
            </p:cNvPr>
            <p:cNvSpPr/>
            <p:nvPr/>
          </p:nvSpPr>
          <p:spPr>
            <a:xfrm>
              <a:off x="6520434" y="3225546"/>
              <a:ext cx="198120" cy="45720"/>
            </a:xfrm>
            <a:custGeom>
              <a:avLst/>
              <a:gdLst>
                <a:gd name="connsiteX0" fmla="*/ 11430 w 198120"/>
                <a:gd name="connsiteY0" fmla="*/ 11430 h 45720"/>
                <a:gd name="connsiteX1" fmla="*/ 194310 w 198120"/>
                <a:gd name="connsiteY1" fmla="*/ 11430 h 45720"/>
                <a:gd name="connsiteX2" fmla="*/ 194310 w 198120"/>
                <a:gd name="connsiteY2" fmla="*/ 41910 h 45720"/>
                <a:gd name="connsiteX3" fmla="*/ 11430 w 198120"/>
                <a:gd name="connsiteY3" fmla="*/ 41910 h 45720"/>
              </a:gdLst>
              <a:ahLst/>
              <a:cxnLst>
                <a:cxn ang="0">
                  <a:pos x="connsiteX0" y="connsiteY0"/>
                </a:cxn>
                <a:cxn ang="0">
                  <a:pos x="connsiteX1" y="connsiteY1"/>
                </a:cxn>
                <a:cxn ang="0">
                  <a:pos x="connsiteX2" y="connsiteY2"/>
                </a:cxn>
                <a:cxn ang="0">
                  <a:pos x="connsiteX3" y="connsiteY3"/>
                </a:cxn>
              </a:cxnLst>
              <a:rect l="l" t="t" r="r" b="b"/>
              <a:pathLst>
                <a:path w="198120" h="45720">
                  <a:moveTo>
                    <a:pt x="11430" y="11430"/>
                  </a:moveTo>
                  <a:lnTo>
                    <a:pt x="194310" y="11430"/>
                  </a:lnTo>
                  <a:lnTo>
                    <a:pt x="194310" y="41910"/>
                  </a:lnTo>
                  <a:lnTo>
                    <a:pt x="11430" y="41910"/>
                  </a:lnTo>
                  <a:close/>
                </a:path>
              </a:pathLst>
            </a:custGeom>
            <a:grpFill/>
            <a:ln w="9525" cap="flat">
              <a:noFill/>
              <a:prstDash val="solid"/>
              <a:miter/>
            </a:ln>
          </p:spPr>
          <p:txBody>
            <a:bodyPr rtlCol="0" anchor="ctr"/>
            <a:lstStyle/>
            <a:p>
              <a:endParaRPr lang="en-US"/>
            </a:p>
          </p:txBody>
        </p:sp>
      </p:grpSp>
      <p:grpSp>
        <p:nvGrpSpPr>
          <p:cNvPr id="33" name="Group 32">
            <a:extLst>
              <a:ext uri="{FF2B5EF4-FFF2-40B4-BE49-F238E27FC236}">
                <a16:creationId xmlns:a16="http://schemas.microsoft.com/office/drawing/2014/main" id="{4DA24991-E6EC-B69D-C442-679CAA96DC36}"/>
              </a:ext>
            </a:extLst>
          </p:cNvPr>
          <p:cNvGrpSpPr/>
          <p:nvPr/>
        </p:nvGrpSpPr>
        <p:grpSpPr>
          <a:xfrm>
            <a:off x="803217" y="5378419"/>
            <a:ext cx="307419" cy="409089"/>
            <a:chOff x="7599426" y="3220974"/>
            <a:chExt cx="198120" cy="313944"/>
          </a:xfrm>
          <a:solidFill>
            <a:schemeClr val="tx2"/>
          </a:solidFill>
        </p:grpSpPr>
        <p:sp>
          <p:nvSpPr>
            <p:cNvPr id="34" name="Freeform 30">
              <a:extLst>
                <a:ext uri="{FF2B5EF4-FFF2-40B4-BE49-F238E27FC236}">
                  <a16:creationId xmlns:a16="http://schemas.microsoft.com/office/drawing/2014/main" id="{03FF72E3-BED2-E4EF-4342-DFD19D261F70}"/>
                </a:ext>
              </a:extLst>
            </p:cNvPr>
            <p:cNvSpPr/>
            <p:nvPr/>
          </p:nvSpPr>
          <p:spPr>
            <a:xfrm>
              <a:off x="7619238" y="3367278"/>
              <a:ext cx="152400" cy="167640"/>
            </a:xfrm>
            <a:custGeom>
              <a:avLst/>
              <a:gdLst>
                <a:gd name="connsiteX0" fmla="*/ 11430 w 152400"/>
                <a:gd name="connsiteY0" fmla="*/ 83058 h 167640"/>
                <a:gd name="connsiteX1" fmla="*/ 32766 w 152400"/>
                <a:gd name="connsiteY1" fmla="*/ 105918 h 167640"/>
                <a:gd name="connsiteX2" fmla="*/ 67818 w 152400"/>
                <a:gd name="connsiteY2" fmla="*/ 70866 h 167640"/>
                <a:gd name="connsiteX3" fmla="*/ 67818 w 152400"/>
                <a:gd name="connsiteY3" fmla="*/ 169926 h 167640"/>
                <a:gd name="connsiteX4" fmla="*/ 98298 w 152400"/>
                <a:gd name="connsiteY4" fmla="*/ 169926 h 167640"/>
                <a:gd name="connsiteX5" fmla="*/ 98298 w 152400"/>
                <a:gd name="connsiteY5" fmla="*/ 70866 h 167640"/>
                <a:gd name="connsiteX6" fmla="*/ 133350 w 152400"/>
                <a:gd name="connsiteY6" fmla="*/ 105918 h 167640"/>
                <a:gd name="connsiteX7" fmla="*/ 154686 w 152400"/>
                <a:gd name="connsiteY7" fmla="*/ 83058 h 167640"/>
                <a:gd name="connsiteX8" fmla="*/ 83058 w 152400"/>
                <a:gd name="connsiteY8" fmla="*/ 11430 h 167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400" h="167640">
                  <a:moveTo>
                    <a:pt x="11430" y="83058"/>
                  </a:moveTo>
                  <a:lnTo>
                    <a:pt x="32766" y="105918"/>
                  </a:lnTo>
                  <a:lnTo>
                    <a:pt x="67818" y="70866"/>
                  </a:lnTo>
                  <a:lnTo>
                    <a:pt x="67818" y="169926"/>
                  </a:lnTo>
                  <a:lnTo>
                    <a:pt x="98298" y="169926"/>
                  </a:lnTo>
                  <a:lnTo>
                    <a:pt x="98298" y="70866"/>
                  </a:lnTo>
                  <a:lnTo>
                    <a:pt x="133350" y="105918"/>
                  </a:lnTo>
                  <a:lnTo>
                    <a:pt x="154686" y="83058"/>
                  </a:lnTo>
                  <a:lnTo>
                    <a:pt x="83058" y="11430"/>
                  </a:lnTo>
                  <a:close/>
                </a:path>
              </a:pathLst>
            </a:custGeom>
            <a:grpFill/>
            <a:ln w="9525" cap="flat">
              <a:noFill/>
              <a:prstDash val="solid"/>
              <a:miter/>
            </a:ln>
          </p:spPr>
          <p:txBody>
            <a:bodyPr rtlCol="0" anchor="ctr"/>
            <a:lstStyle/>
            <a:p>
              <a:endParaRPr lang="en-US"/>
            </a:p>
          </p:txBody>
        </p:sp>
        <p:sp>
          <p:nvSpPr>
            <p:cNvPr id="35" name="Freeform 31">
              <a:extLst>
                <a:ext uri="{FF2B5EF4-FFF2-40B4-BE49-F238E27FC236}">
                  <a16:creationId xmlns:a16="http://schemas.microsoft.com/office/drawing/2014/main" id="{3FDD1343-F933-E758-E0BE-0069A83DB7A3}"/>
                </a:ext>
              </a:extLst>
            </p:cNvPr>
            <p:cNvSpPr/>
            <p:nvPr/>
          </p:nvSpPr>
          <p:spPr>
            <a:xfrm>
              <a:off x="7599426" y="3312414"/>
              <a:ext cx="198120" cy="45720"/>
            </a:xfrm>
            <a:custGeom>
              <a:avLst/>
              <a:gdLst>
                <a:gd name="connsiteX0" fmla="*/ 11430 w 198120"/>
                <a:gd name="connsiteY0" fmla="*/ 11430 h 45720"/>
                <a:gd name="connsiteX1" fmla="*/ 194310 w 198120"/>
                <a:gd name="connsiteY1" fmla="*/ 11430 h 45720"/>
                <a:gd name="connsiteX2" fmla="*/ 194310 w 198120"/>
                <a:gd name="connsiteY2" fmla="*/ 41910 h 45720"/>
                <a:gd name="connsiteX3" fmla="*/ 11430 w 198120"/>
                <a:gd name="connsiteY3" fmla="*/ 41910 h 45720"/>
              </a:gdLst>
              <a:ahLst/>
              <a:cxnLst>
                <a:cxn ang="0">
                  <a:pos x="connsiteX0" y="connsiteY0"/>
                </a:cxn>
                <a:cxn ang="0">
                  <a:pos x="connsiteX1" y="connsiteY1"/>
                </a:cxn>
                <a:cxn ang="0">
                  <a:pos x="connsiteX2" y="connsiteY2"/>
                </a:cxn>
                <a:cxn ang="0">
                  <a:pos x="connsiteX3" y="connsiteY3"/>
                </a:cxn>
              </a:cxnLst>
              <a:rect l="l" t="t" r="r" b="b"/>
              <a:pathLst>
                <a:path w="198120" h="45720">
                  <a:moveTo>
                    <a:pt x="11430" y="11430"/>
                  </a:moveTo>
                  <a:lnTo>
                    <a:pt x="194310" y="11430"/>
                  </a:lnTo>
                  <a:lnTo>
                    <a:pt x="194310" y="41910"/>
                  </a:lnTo>
                  <a:lnTo>
                    <a:pt x="11430" y="41910"/>
                  </a:lnTo>
                  <a:close/>
                </a:path>
              </a:pathLst>
            </a:custGeom>
            <a:grpFill/>
            <a:ln w="9525" cap="flat">
              <a:noFill/>
              <a:prstDash val="solid"/>
              <a:miter/>
            </a:ln>
          </p:spPr>
          <p:txBody>
            <a:bodyPr rtlCol="0" anchor="ctr"/>
            <a:lstStyle/>
            <a:p>
              <a:endParaRPr lang="en-US"/>
            </a:p>
          </p:txBody>
        </p:sp>
        <p:sp>
          <p:nvSpPr>
            <p:cNvPr id="36" name="Freeform 32">
              <a:extLst>
                <a:ext uri="{FF2B5EF4-FFF2-40B4-BE49-F238E27FC236}">
                  <a16:creationId xmlns:a16="http://schemas.microsoft.com/office/drawing/2014/main" id="{8BCF387A-1489-B67F-2D37-4E26CC163544}"/>
                </a:ext>
              </a:extLst>
            </p:cNvPr>
            <p:cNvSpPr/>
            <p:nvPr/>
          </p:nvSpPr>
          <p:spPr>
            <a:xfrm>
              <a:off x="7599426" y="3266694"/>
              <a:ext cx="198120" cy="45720"/>
            </a:xfrm>
            <a:custGeom>
              <a:avLst/>
              <a:gdLst>
                <a:gd name="connsiteX0" fmla="*/ 11430 w 198120"/>
                <a:gd name="connsiteY0" fmla="*/ 11430 h 45720"/>
                <a:gd name="connsiteX1" fmla="*/ 194310 w 198120"/>
                <a:gd name="connsiteY1" fmla="*/ 11430 h 45720"/>
                <a:gd name="connsiteX2" fmla="*/ 194310 w 198120"/>
                <a:gd name="connsiteY2" fmla="*/ 41910 h 45720"/>
                <a:gd name="connsiteX3" fmla="*/ 11430 w 198120"/>
                <a:gd name="connsiteY3" fmla="*/ 41910 h 45720"/>
              </a:gdLst>
              <a:ahLst/>
              <a:cxnLst>
                <a:cxn ang="0">
                  <a:pos x="connsiteX0" y="connsiteY0"/>
                </a:cxn>
                <a:cxn ang="0">
                  <a:pos x="connsiteX1" y="connsiteY1"/>
                </a:cxn>
                <a:cxn ang="0">
                  <a:pos x="connsiteX2" y="connsiteY2"/>
                </a:cxn>
                <a:cxn ang="0">
                  <a:pos x="connsiteX3" y="connsiteY3"/>
                </a:cxn>
              </a:cxnLst>
              <a:rect l="l" t="t" r="r" b="b"/>
              <a:pathLst>
                <a:path w="198120" h="45720">
                  <a:moveTo>
                    <a:pt x="11430" y="11430"/>
                  </a:moveTo>
                  <a:lnTo>
                    <a:pt x="194310" y="11430"/>
                  </a:lnTo>
                  <a:lnTo>
                    <a:pt x="194310" y="41910"/>
                  </a:lnTo>
                  <a:lnTo>
                    <a:pt x="11430" y="41910"/>
                  </a:lnTo>
                  <a:close/>
                </a:path>
              </a:pathLst>
            </a:custGeom>
            <a:grpFill/>
            <a:ln w="9525" cap="flat">
              <a:noFill/>
              <a:prstDash val="solid"/>
              <a:miter/>
            </a:ln>
          </p:spPr>
          <p:txBody>
            <a:bodyPr rtlCol="0" anchor="ctr"/>
            <a:lstStyle/>
            <a:p>
              <a:endParaRPr lang="en-US"/>
            </a:p>
          </p:txBody>
        </p:sp>
        <p:sp>
          <p:nvSpPr>
            <p:cNvPr id="37" name="Freeform 33">
              <a:extLst>
                <a:ext uri="{FF2B5EF4-FFF2-40B4-BE49-F238E27FC236}">
                  <a16:creationId xmlns:a16="http://schemas.microsoft.com/office/drawing/2014/main" id="{AC963BA1-04E9-C7FE-B215-DB2FBAFDACD1}"/>
                </a:ext>
              </a:extLst>
            </p:cNvPr>
            <p:cNvSpPr/>
            <p:nvPr/>
          </p:nvSpPr>
          <p:spPr>
            <a:xfrm>
              <a:off x="7599426" y="3220974"/>
              <a:ext cx="198120" cy="45720"/>
            </a:xfrm>
            <a:custGeom>
              <a:avLst/>
              <a:gdLst>
                <a:gd name="connsiteX0" fmla="*/ 11430 w 198120"/>
                <a:gd name="connsiteY0" fmla="*/ 11430 h 45720"/>
                <a:gd name="connsiteX1" fmla="*/ 194310 w 198120"/>
                <a:gd name="connsiteY1" fmla="*/ 11430 h 45720"/>
                <a:gd name="connsiteX2" fmla="*/ 194310 w 198120"/>
                <a:gd name="connsiteY2" fmla="*/ 41910 h 45720"/>
                <a:gd name="connsiteX3" fmla="*/ 11430 w 198120"/>
                <a:gd name="connsiteY3" fmla="*/ 41910 h 45720"/>
              </a:gdLst>
              <a:ahLst/>
              <a:cxnLst>
                <a:cxn ang="0">
                  <a:pos x="connsiteX0" y="connsiteY0"/>
                </a:cxn>
                <a:cxn ang="0">
                  <a:pos x="connsiteX1" y="connsiteY1"/>
                </a:cxn>
                <a:cxn ang="0">
                  <a:pos x="connsiteX2" y="connsiteY2"/>
                </a:cxn>
                <a:cxn ang="0">
                  <a:pos x="connsiteX3" y="connsiteY3"/>
                </a:cxn>
              </a:cxnLst>
              <a:rect l="l" t="t" r="r" b="b"/>
              <a:pathLst>
                <a:path w="198120" h="45720">
                  <a:moveTo>
                    <a:pt x="11430" y="11430"/>
                  </a:moveTo>
                  <a:lnTo>
                    <a:pt x="194310" y="11430"/>
                  </a:lnTo>
                  <a:lnTo>
                    <a:pt x="194310" y="41910"/>
                  </a:lnTo>
                  <a:lnTo>
                    <a:pt x="11430" y="41910"/>
                  </a:lnTo>
                  <a:close/>
                </a:path>
              </a:pathLst>
            </a:custGeom>
            <a:grpFill/>
            <a:ln w="9525" cap="flat">
              <a:noFill/>
              <a:prstDash val="solid"/>
              <a:miter/>
            </a:ln>
          </p:spPr>
          <p:txBody>
            <a:bodyPr rtlCol="0" anchor="ctr"/>
            <a:lstStyle/>
            <a:p>
              <a:endParaRPr lang="en-US"/>
            </a:p>
          </p:txBody>
        </p:sp>
      </p:grpSp>
      <p:sp>
        <p:nvSpPr>
          <p:cNvPr id="4" name="Title 2">
            <a:extLst>
              <a:ext uri="{FF2B5EF4-FFF2-40B4-BE49-F238E27FC236}">
                <a16:creationId xmlns:a16="http://schemas.microsoft.com/office/drawing/2014/main" id="{4BBB0C40-5E06-C62D-BB79-2992BB2E8A06}"/>
              </a:ext>
            </a:extLst>
          </p:cNvPr>
          <p:cNvSpPr txBox="1">
            <a:spLocks/>
          </p:cNvSpPr>
          <p:nvPr/>
        </p:nvSpPr>
        <p:spPr>
          <a:xfrm>
            <a:off x="589575" y="269217"/>
            <a:ext cx="5937992" cy="479969"/>
          </a:xfrm>
          <a:prstGeom prst="rect">
            <a:avLst/>
          </a:prstGeom>
        </p:spPr>
        <p:txBody>
          <a:bodyPr vert="horz" lIns="0" tIns="0" rIns="0" bIns="0" rtlCol="0" anchor="t" anchorCtr="0">
            <a:noAutofit/>
          </a:bodyPr>
          <a:lstStyle>
            <a:lvl1pPr algn="l" defTabSz="914400" rtl="0" eaLnBrk="1" latinLnBrk="0" hangingPunct="1">
              <a:lnSpc>
                <a:spcPct val="100000"/>
              </a:lnSpc>
              <a:spcBef>
                <a:spcPct val="0"/>
              </a:spcBef>
              <a:buNone/>
              <a:defRPr sz="2800" kern="1200" spc="-30" baseline="0">
                <a:solidFill>
                  <a:schemeClr val="tx1"/>
                </a:solidFill>
                <a:latin typeface="+mj-lt"/>
                <a:ea typeface="+mj-ea"/>
                <a:cs typeface="+mj-cs"/>
              </a:defRPr>
            </a:lvl1pPr>
          </a:lstStyle>
          <a:p>
            <a:r>
              <a:rPr lang="en-US"/>
              <a:t>Key Highlights</a:t>
            </a:r>
          </a:p>
        </p:txBody>
      </p:sp>
      <p:sp>
        <p:nvSpPr>
          <p:cNvPr id="2" name="Rectangle: Rounded Corners 1">
            <a:extLst>
              <a:ext uri="{FF2B5EF4-FFF2-40B4-BE49-F238E27FC236}">
                <a16:creationId xmlns:a16="http://schemas.microsoft.com/office/drawing/2014/main" id="{208B9FC7-D138-23CC-4119-77971CBA47FF}"/>
              </a:ext>
            </a:extLst>
          </p:cNvPr>
          <p:cNvSpPr/>
          <p:nvPr/>
        </p:nvSpPr>
        <p:spPr>
          <a:xfrm>
            <a:off x="1409008" y="1566598"/>
            <a:ext cx="1506287" cy="567539"/>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200"/>
              </a:spcAft>
              <a:tabLst>
                <a:tab pos="1436688" algn="l"/>
              </a:tabLst>
            </a:pPr>
            <a:r>
              <a:rPr lang="en-GB" sz="1600" b="1" dirty="0">
                <a:solidFill>
                  <a:schemeClr val="tx1"/>
                </a:solidFill>
              </a:rPr>
              <a:t>{{</a:t>
            </a:r>
            <a:r>
              <a:rPr lang="en-GB" sz="1600" b="1" dirty="0" err="1">
                <a:solidFill>
                  <a:schemeClr val="tx1"/>
                </a:solidFill>
              </a:rPr>
              <a:t>val:vhc</a:t>
            </a:r>
            <a:r>
              <a:rPr lang="en-GB" sz="1600" b="1" dirty="0">
                <a:solidFill>
                  <a:schemeClr val="tx1"/>
                </a:solidFill>
              </a:rPr>
              <a:t>--system_cpu_wCOD.csv[1:1]}}%</a:t>
            </a:r>
          </a:p>
          <a:p>
            <a:pPr algn="ctr">
              <a:spcAft>
                <a:spcPts val="200"/>
              </a:spcAft>
              <a:tabLst>
                <a:tab pos="1436688" algn="l"/>
              </a:tabLst>
            </a:pPr>
            <a:r>
              <a:rPr lang="en-GB" sz="1600" b="1" dirty="0">
                <a:solidFill>
                  <a:schemeClr val="tx1"/>
                </a:solidFill>
              </a:rPr>
              <a:t>{{</a:t>
            </a:r>
            <a:r>
              <a:rPr lang="en-GB" sz="1600" b="1" dirty="0" err="1">
                <a:solidFill>
                  <a:schemeClr val="tx1"/>
                </a:solidFill>
              </a:rPr>
              <a:t>val:vhc</a:t>
            </a:r>
            <a:r>
              <a:rPr lang="en-GB" sz="1600" b="1" dirty="0">
                <a:solidFill>
                  <a:schemeClr val="tx1"/>
                </a:solidFill>
              </a:rPr>
              <a:t>--system_cpu_wCOD.csv[1:2]}}%</a:t>
            </a:r>
          </a:p>
        </p:txBody>
      </p:sp>
      <p:sp>
        <p:nvSpPr>
          <p:cNvPr id="5" name="Rectangle: Rounded Corners 4">
            <a:extLst>
              <a:ext uri="{FF2B5EF4-FFF2-40B4-BE49-F238E27FC236}">
                <a16:creationId xmlns:a16="http://schemas.microsoft.com/office/drawing/2014/main" id="{8A6B4161-AD90-1F3B-AD19-0D50C480EAD9}"/>
              </a:ext>
            </a:extLst>
          </p:cNvPr>
          <p:cNvSpPr/>
          <p:nvPr/>
        </p:nvSpPr>
        <p:spPr>
          <a:xfrm>
            <a:off x="3057368" y="2338408"/>
            <a:ext cx="2989646" cy="6340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Aft>
                <a:spcPts val="200"/>
              </a:spcAft>
              <a:tabLst>
                <a:tab pos="1436688" algn="l"/>
              </a:tabLst>
            </a:pPr>
            <a:r>
              <a:rPr lang="en-GB" sz="1600" dirty="0">
                <a:solidFill>
                  <a:schemeClr val="tx1"/>
                </a:solidFill>
              </a:rPr>
              <a:t>Average I/O Usage</a:t>
            </a:r>
          </a:p>
        </p:txBody>
      </p:sp>
      <p:sp>
        <p:nvSpPr>
          <p:cNvPr id="8" name="Rectangle: Rounded Corners 7">
            <a:extLst>
              <a:ext uri="{FF2B5EF4-FFF2-40B4-BE49-F238E27FC236}">
                <a16:creationId xmlns:a16="http://schemas.microsoft.com/office/drawing/2014/main" id="{9FC1996C-7C60-C15C-DED4-153650B7915F}"/>
              </a:ext>
            </a:extLst>
          </p:cNvPr>
          <p:cNvSpPr/>
          <p:nvPr/>
        </p:nvSpPr>
        <p:spPr>
          <a:xfrm>
            <a:off x="3042252" y="3109198"/>
            <a:ext cx="2989646" cy="62714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Aft>
                <a:spcPts val="200"/>
              </a:spcAft>
              <a:tabLst>
                <a:tab pos="1436688" algn="l"/>
              </a:tabLst>
            </a:pPr>
            <a:r>
              <a:rPr lang="en-GB" sz="1600" dirty="0">
                <a:solidFill>
                  <a:schemeClr val="tx1"/>
                </a:solidFill>
              </a:rPr>
              <a:t>Disk Filled Percent</a:t>
            </a:r>
          </a:p>
          <a:p>
            <a:pPr>
              <a:spcAft>
                <a:spcPts val="200"/>
              </a:spcAft>
              <a:tabLst>
                <a:tab pos="1436688" algn="l"/>
              </a:tabLst>
            </a:pPr>
            <a:r>
              <a:rPr lang="en-GB" sz="1600" dirty="0">
                <a:solidFill>
                  <a:schemeClr val="tx1"/>
                </a:solidFill>
              </a:rPr>
              <a:t>(Recommended &lt; 75%)</a:t>
            </a:r>
          </a:p>
        </p:txBody>
      </p:sp>
      <p:sp>
        <p:nvSpPr>
          <p:cNvPr id="9" name="Rectangle: Rounded Corners 8">
            <a:extLst>
              <a:ext uri="{FF2B5EF4-FFF2-40B4-BE49-F238E27FC236}">
                <a16:creationId xmlns:a16="http://schemas.microsoft.com/office/drawing/2014/main" id="{DF86B924-5E14-662A-9F36-F6AC437FCB23}"/>
              </a:ext>
            </a:extLst>
          </p:cNvPr>
          <p:cNvSpPr/>
          <p:nvPr/>
        </p:nvSpPr>
        <p:spPr>
          <a:xfrm>
            <a:off x="1410544" y="3098128"/>
            <a:ext cx="1506287" cy="567539"/>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200"/>
              </a:spcAft>
              <a:tabLst>
                <a:tab pos="1436688" algn="l"/>
              </a:tabLst>
            </a:pPr>
            <a:r>
              <a:rPr lang="en-GB" sz="1600" b="1" dirty="0">
                <a:solidFill>
                  <a:schemeClr val="tx1"/>
                </a:solidFill>
              </a:rPr>
              <a:t>{{</a:t>
            </a:r>
            <a:r>
              <a:rPr lang="en-GB" sz="1600" b="1" dirty="0" err="1">
                <a:solidFill>
                  <a:schemeClr val="tx1"/>
                </a:solidFill>
              </a:rPr>
              <a:t>val:vhc</a:t>
            </a:r>
            <a:r>
              <a:rPr lang="en-GB" sz="1600" b="1" dirty="0">
                <a:solidFill>
                  <a:schemeClr val="tx1"/>
                </a:solidFill>
              </a:rPr>
              <a:t>--diskspace.csv[1:6]}}%</a:t>
            </a:r>
          </a:p>
        </p:txBody>
      </p:sp>
      <p:sp>
        <p:nvSpPr>
          <p:cNvPr id="12" name="Rectangle: Rounded Corners 11">
            <a:extLst>
              <a:ext uri="{FF2B5EF4-FFF2-40B4-BE49-F238E27FC236}">
                <a16:creationId xmlns:a16="http://schemas.microsoft.com/office/drawing/2014/main" id="{2D253B55-D146-684D-E131-CF3C7CF2BFE5}"/>
              </a:ext>
            </a:extLst>
          </p:cNvPr>
          <p:cNvSpPr/>
          <p:nvPr/>
        </p:nvSpPr>
        <p:spPr>
          <a:xfrm>
            <a:off x="1294448" y="5312988"/>
            <a:ext cx="1798444" cy="511777"/>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200"/>
              </a:spcAft>
              <a:tabLst>
                <a:tab pos="1436688" algn="l"/>
              </a:tabLst>
            </a:pPr>
            <a:r>
              <a:rPr lang="en-GB" sz="1600" b="1" dirty="0">
                <a:solidFill>
                  <a:schemeClr val="tx1"/>
                </a:solidFill>
              </a:rPr>
              <a:t>{{</a:t>
            </a:r>
            <a:r>
              <a:rPr lang="en-GB" sz="1600" b="1" dirty="0" err="1">
                <a:solidFill>
                  <a:schemeClr val="tx1"/>
                </a:solidFill>
              </a:rPr>
              <a:t>val:vhc</a:t>
            </a:r>
            <a:r>
              <a:rPr lang="en-GB" sz="1600" b="1" dirty="0">
                <a:solidFill>
                  <a:schemeClr val="tx1"/>
                </a:solidFill>
              </a:rPr>
              <a:t>--data_transfer_sum.csv[1:2]}}</a:t>
            </a:r>
            <a:endParaRPr lang="en-GB" sz="1600" dirty="0">
              <a:solidFill>
                <a:schemeClr val="tx1"/>
              </a:solidFill>
            </a:endParaRPr>
          </a:p>
        </p:txBody>
      </p:sp>
      <p:cxnSp>
        <p:nvCxnSpPr>
          <p:cNvPr id="14" name="Straight Connector 13">
            <a:extLst>
              <a:ext uri="{FF2B5EF4-FFF2-40B4-BE49-F238E27FC236}">
                <a16:creationId xmlns:a16="http://schemas.microsoft.com/office/drawing/2014/main" id="{D4AC68CB-084F-80C6-93FC-B70F875D3B5C}"/>
              </a:ext>
            </a:extLst>
          </p:cNvPr>
          <p:cNvCxnSpPr>
            <a:cxnSpLocks/>
          </p:cNvCxnSpPr>
          <p:nvPr/>
        </p:nvCxnSpPr>
        <p:spPr>
          <a:xfrm flipV="1">
            <a:off x="260019" y="3917821"/>
            <a:ext cx="5603183" cy="46182"/>
          </a:xfrm>
          <a:prstGeom prst="line">
            <a:avLst/>
          </a:prstGeom>
          <a:ln w="29209" cap="rnd">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6" name="Rectangle: Rounded Corners 15">
            <a:extLst>
              <a:ext uri="{FF2B5EF4-FFF2-40B4-BE49-F238E27FC236}">
                <a16:creationId xmlns:a16="http://schemas.microsoft.com/office/drawing/2014/main" id="{9CCFD39B-9BA0-E4A0-9B45-7A6CF1DEB59C}"/>
              </a:ext>
            </a:extLst>
          </p:cNvPr>
          <p:cNvSpPr/>
          <p:nvPr/>
        </p:nvSpPr>
        <p:spPr>
          <a:xfrm>
            <a:off x="1296789" y="4548267"/>
            <a:ext cx="1798445" cy="511777"/>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200"/>
              </a:spcAft>
              <a:tabLst>
                <a:tab pos="1436688" algn="l"/>
              </a:tabLst>
            </a:pPr>
            <a:r>
              <a:rPr lang="en-GB" sz="1600" b="1" dirty="0">
                <a:solidFill>
                  <a:schemeClr val="tx1"/>
                </a:solidFill>
              </a:rPr>
              <a:t>{{</a:t>
            </a:r>
            <a:r>
              <a:rPr lang="en-GB" sz="1600" b="1" dirty="0" err="1">
                <a:solidFill>
                  <a:schemeClr val="tx1"/>
                </a:solidFill>
              </a:rPr>
              <a:t>val:vhc</a:t>
            </a:r>
            <a:r>
              <a:rPr lang="en-GB" sz="1600" b="1" dirty="0">
                <a:solidFill>
                  <a:schemeClr val="tx1"/>
                </a:solidFill>
              </a:rPr>
              <a:t>--data_transfer_sum.csv[1:1]}}</a:t>
            </a:r>
            <a:endParaRPr lang="en-GB" sz="1600" dirty="0">
              <a:solidFill>
                <a:schemeClr val="tx1"/>
              </a:solidFill>
            </a:endParaRPr>
          </a:p>
        </p:txBody>
      </p:sp>
      <p:sp>
        <p:nvSpPr>
          <p:cNvPr id="41" name="Rectangle: Rounded Corners 40">
            <a:extLst>
              <a:ext uri="{FF2B5EF4-FFF2-40B4-BE49-F238E27FC236}">
                <a16:creationId xmlns:a16="http://schemas.microsoft.com/office/drawing/2014/main" id="{A15B8906-F3CE-C657-9C3B-38F1727FEDEC}"/>
              </a:ext>
            </a:extLst>
          </p:cNvPr>
          <p:cNvSpPr/>
          <p:nvPr/>
        </p:nvSpPr>
        <p:spPr>
          <a:xfrm>
            <a:off x="3057367" y="4487156"/>
            <a:ext cx="2532941" cy="6340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Aft>
                <a:spcPts val="200"/>
              </a:spcAft>
              <a:tabLst>
                <a:tab pos="1436688" algn="l"/>
              </a:tabLst>
            </a:pPr>
            <a:r>
              <a:rPr lang="en-GB" sz="1600" dirty="0">
                <a:solidFill>
                  <a:schemeClr val="tx1"/>
                </a:solidFill>
              </a:rPr>
              <a:t>Total Inbound (TB)</a:t>
            </a:r>
          </a:p>
        </p:txBody>
      </p:sp>
      <p:sp>
        <p:nvSpPr>
          <p:cNvPr id="42" name="Rectangle: Rounded Corners 41">
            <a:extLst>
              <a:ext uri="{FF2B5EF4-FFF2-40B4-BE49-F238E27FC236}">
                <a16:creationId xmlns:a16="http://schemas.microsoft.com/office/drawing/2014/main" id="{B800BF01-2FF3-38BE-2F6B-2EB6C5264AF3}"/>
              </a:ext>
            </a:extLst>
          </p:cNvPr>
          <p:cNvSpPr/>
          <p:nvPr/>
        </p:nvSpPr>
        <p:spPr>
          <a:xfrm>
            <a:off x="3039640" y="5313879"/>
            <a:ext cx="2725236" cy="551215"/>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Aft>
                <a:spcPts val="200"/>
              </a:spcAft>
              <a:tabLst>
                <a:tab pos="1436688" algn="l"/>
              </a:tabLst>
            </a:pPr>
            <a:r>
              <a:rPr lang="en-GB" sz="1600">
                <a:solidFill>
                  <a:schemeClr val="tx1"/>
                </a:solidFill>
              </a:rPr>
              <a:t>Total Outbound (TB)</a:t>
            </a:r>
            <a:endParaRPr lang="en-GB" sz="1600" dirty="0">
              <a:solidFill>
                <a:schemeClr val="tx1"/>
              </a:solidFill>
            </a:endParaRPr>
          </a:p>
        </p:txBody>
      </p:sp>
      <p:sp>
        <p:nvSpPr>
          <p:cNvPr id="45" name="Rectangle: Rounded Corners 44">
            <a:extLst>
              <a:ext uri="{FF2B5EF4-FFF2-40B4-BE49-F238E27FC236}">
                <a16:creationId xmlns:a16="http://schemas.microsoft.com/office/drawing/2014/main" id="{91CDC344-9153-C741-3D86-199A1C8668CC}"/>
              </a:ext>
            </a:extLst>
          </p:cNvPr>
          <p:cNvSpPr/>
          <p:nvPr/>
        </p:nvSpPr>
        <p:spPr>
          <a:xfrm>
            <a:off x="2115083" y="992906"/>
            <a:ext cx="2302964" cy="345436"/>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80000" algn="ctr">
              <a:spcAft>
                <a:spcPts val="800"/>
              </a:spcAft>
            </a:pPr>
            <a:r>
              <a:rPr lang="en-GB" b="1">
                <a:solidFill>
                  <a:schemeClr val="tx2"/>
                </a:solidFill>
              </a:rPr>
              <a:t>Platform Metrics</a:t>
            </a:r>
          </a:p>
        </p:txBody>
      </p:sp>
      <p:sp>
        <p:nvSpPr>
          <p:cNvPr id="46" name="Rectangle: Rounded Corners 45">
            <a:extLst>
              <a:ext uri="{FF2B5EF4-FFF2-40B4-BE49-F238E27FC236}">
                <a16:creationId xmlns:a16="http://schemas.microsoft.com/office/drawing/2014/main" id="{1A325AAA-C9C7-5F75-F865-4F862E3A0E61}"/>
              </a:ext>
            </a:extLst>
          </p:cNvPr>
          <p:cNvSpPr/>
          <p:nvPr/>
        </p:nvSpPr>
        <p:spPr>
          <a:xfrm>
            <a:off x="8112082" y="930662"/>
            <a:ext cx="2445573" cy="345436"/>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80000" algn="ctr">
              <a:spcAft>
                <a:spcPts val="800"/>
              </a:spcAft>
            </a:pPr>
            <a:r>
              <a:rPr lang="en-GB" b="1">
                <a:solidFill>
                  <a:schemeClr val="tx2"/>
                </a:solidFill>
              </a:rPr>
              <a:t>Database Metrics</a:t>
            </a:r>
          </a:p>
        </p:txBody>
      </p:sp>
      <p:pic>
        <p:nvPicPr>
          <p:cNvPr id="48" name="Graphic 47" descr="Computer with solid fill">
            <a:extLst>
              <a:ext uri="{FF2B5EF4-FFF2-40B4-BE49-F238E27FC236}">
                <a16:creationId xmlns:a16="http://schemas.microsoft.com/office/drawing/2014/main" id="{2415BC68-05C2-8920-F12F-BF909AA75EFB}"/>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572116" y="932044"/>
            <a:ext cx="451695" cy="451695"/>
          </a:xfrm>
          <a:prstGeom prst="rect">
            <a:avLst/>
          </a:prstGeom>
        </p:spPr>
      </p:pic>
      <p:pic>
        <p:nvPicPr>
          <p:cNvPr id="50" name="Graphic 49" descr="Bar chart outline">
            <a:extLst>
              <a:ext uri="{FF2B5EF4-FFF2-40B4-BE49-F238E27FC236}">
                <a16:creationId xmlns:a16="http://schemas.microsoft.com/office/drawing/2014/main" id="{0170D56F-7740-C54C-1EC4-523BF3765D87}"/>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7726616" y="901721"/>
            <a:ext cx="385466" cy="385466"/>
          </a:xfrm>
          <a:prstGeom prst="rect">
            <a:avLst/>
          </a:prstGeom>
        </p:spPr>
      </p:pic>
      <p:sp>
        <p:nvSpPr>
          <p:cNvPr id="58" name="Rectangle: Rounded Corners 57">
            <a:extLst>
              <a:ext uri="{FF2B5EF4-FFF2-40B4-BE49-F238E27FC236}">
                <a16:creationId xmlns:a16="http://schemas.microsoft.com/office/drawing/2014/main" id="{8D60B5D8-7F70-CC05-3E62-2A2B43340778}"/>
              </a:ext>
            </a:extLst>
          </p:cNvPr>
          <p:cNvSpPr/>
          <p:nvPr/>
        </p:nvSpPr>
        <p:spPr>
          <a:xfrm>
            <a:off x="9033528" y="1440205"/>
            <a:ext cx="2781671" cy="46849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Aft>
                <a:spcPts val="200"/>
              </a:spcAft>
              <a:tabLst>
                <a:tab pos="1436688" algn="l"/>
              </a:tabLst>
            </a:pPr>
            <a:r>
              <a:rPr lang="en-GB" sz="1600">
                <a:solidFill>
                  <a:schemeClr val="tx1"/>
                </a:solidFill>
              </a:rPr>
              <a:t>Active Users / Total Users</a:t>
            </a:r>
          </a:p>
        </p:txBody>
      </p:sp>
      <p:sp>
        <p:nvSpPr>
          <p:cNvPr id="59" name="Rectangle: Rounded Corners 58">
            <a:extLst>
              <a:ext uri="{FF2B5EF4-FFF2-40B4-BE49-F238E27FC236}">
                <a16:creationId xmlns:a16="http://schemas.microsoft.com/office/drawing/2014/main" id="{D7770B0F-35F9-5790-B357-3EE04AF943F0}"/>
              </a:ext>
            </a:extLst>
          </p:cNvPr>
          <p:cNvSpPr/>
          <p:nvPr/>
        </p:nvSpPr>
        <p:spPr>
          <a:xfrm>
            <a:off x="7237725" y="1440205"/>
            <a:ext cx="1725050" cy="47069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200"/>
              </a:spcAft>
              <a:tabLst>
                <a:tab pos="1436688" algn="l"/>
              </a:tabLst>
            </a:pPr>
            <a:r>
              <a:rPr lang="en-GB" sz="1600" b="1" dirty="0">
                <a:solidFill>
                  <a:schemeClr val="tx1"/>
                </a:solidFill>
              </a:rPr>
              <a:t>{{</a:t>
            </a:r>
            <a:r>
              <a:rPr lang="en-GB" sz="1600" b="1" dirty="0" err="1">
                <a:solidFill>
                  <a:schemeClr val="tx1"/>
                </a:solidFill>
              </a:rPr>
              <a:t>val:vhc</a:t>
            </a:r>
            <a:r>
              <a:rPr lang="en-GB" sz="1600" b="1" dirty="0">
                <a:solidFill>
                  <a:schemeClr val="tx1"/>
                </a:solidFill>
              </a:rPr>
              <a:t>--user_counts.csv[1:3]}} / {{</a:t>
            </a:r>
            <a:r>
              <a:rPr lang="en-GB" sz="1600" b="1" dirty="0" err="1">
                <a:solidFill>
                  <a:schemeClr val="tx1"/>
                </a:solidFill>
              </a:rPr>
              <a:t>val:vhc</a:t>
            </a:r>
            <a:r>
              <a:rPr lang="en-GB" sz="1600" b="1" dirty="0">
                <a:solidFill>
                  <a:schemeClr val="tx1"/>
                </a:solidFill>
              </a:rPr>
              <a:t>--user_counts.csv[1:2]}}</a:t>
            </a:r>
          </a:p>
        </p:txBody>
      </p:sp>
      <p:sp>
        <p:nvSpPr>
          <p:cNvPr id="60" name="Rectangle: Rounded Corners 59">
            <a:extLst>
              <a:ext uri="{FF2B5EF4-FFF2-40B4-BE49-F238E27FC236}">
                <a16:creationId xmlns:a16="http://schemas.microsoft.com/office/drawing/2014/main" id="{EF27A49C-9335-AAA6-E404-97026A86BE7B}"/>
              </a:ext>
            </a:extLst>
          </p:cNvPr>
          <p:cNvSpPr/>
          <p:nvPr/>
        </p:nvSpPr>
        <p:spPr>
          <a:xfrm>
            <a:off x="9033530" y="2657532"/>
            <a:ext cx="2781669" cy="46179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Aft>
                <a:spcPts val="200"/>
              </a:spcAft>
              <a:tabLst>
                <a:tab pos="1436688" algn="l"/>
              </a:tabLst>
            </a:pPr>
            <a:r>
              <a:rPr lang="en-GB" sz="1600" dirty="0">
                <a:solidFill>
                  <a:schemeClr val="tx1"/>
                </a:solidFill>
              </a:rPr>
              <a:t>Peak Concurrency</a:t>
            </a:r>
          </a:p>
        </p:txBody>
      </p:sp>
      <p:sp>
        <p:nvSpPr>
          <p:cNvPr id="61" name="Rectangle: Rounded Corners 60">
            <a:extLst>
              <a:ext uri="{FF2B5EF4-FFF2-40B4-BE49-F238E27FC236}">
                <a16:creationId xmlns:a16="http://schemas.microsoft.com/office/drawing/2014/main" id="{29119C8A-17F9-C6E7-D1E6-861715636463}"/>
              </a:ext>
            </a:extLst>
          </p:cNvPr>
          <p:cNvSpPr/>
          <p:nvPr/>
        </p:nvSpPr>
        <p:spPr>
          <a:xfrm>
            <a:off x="7237725" y="2659732"/>
            <a:ext cx="1733787" cy="461793"/>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200"/>
              </a:spcAft>
              <a:tabLst>
                <a:tab pos="1436688" algn="l"/>
              </a:tabLst>
            </a:pPr>
            <a:r>
              <a:rPr lang="en-GB" sz="1600" b="1" dirty="0">
                <a:solidFill>
                  <a:schemeClr val="tx1"/>
                </a:solidFill>
              </a:rPr>
              <a:t>{{</a:t>
            </a:r>
            <a:r>
              <a:rPr lang="en-GB" sz="1600" b="1" dirty="0" err="1">
                <a:solidFill>
                  <a:schemeClr val="tx1"/>
                </a:solidFill>
              </a:rPr>
              <a:t>val:vhc</a:t>
            </a:r>
            <a:r>
              <a:rPr lang="en-GB" sz="1600" b="1" dirty="0">
                <a:solidFill>
                  <a:schemeClr val="tx1"/>
                </a:solidFill>
              </a:rPr>
              <a:t>--concurrency.csv[1:5]}}</a:t>
            </a:r>
          </a:p>
        </p:txBody>
      </p:sp>
      <p:cxnSp>
        <p:nvCxnSpPr>
          <p:cNvPr id="62" name="Straight Connector 61">
            <a:extLst>
              <a:ext uri="{FF2B5EF4-FFF2-40B4-BE49-F238E27FC236}">
                <a16:creationId xmlns:a16="http://schemas.microsoft.com/office/drawing/2014/main" id="{A8908103-4190-C2D1-24E2-544F2880C859}"/>
              </a:ext>
            </a:extLst>
          </p:cNvPr>
          <p:cNvCxnSpPr>
            <a:cxnSpLocks/>
          </p:cNvCxnSpPr>
          <p:nvPr/>
        </p:nvCxnSpPr>
        <p:spPr>
          <a:xfrm flipV="1">
            <a:off x="6279812" y="3898030"/>
            <a:ext cx="5486400" cy="14010"/>
          </a:xfrm>
          <a:prstGeom prst="line">
            <a:avLst/>
          </a:prstGeom>
          <a:ln w="29209" cap="rnd">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65" name="Rectangle: Rounded Corners 64">
            <a:extLst>
              <a:ext uri="{FF2B5EF4-FFF2-40B4-BE49-F238E27FC236}">
                <a16:creationId xmlns:a16="http://schemas.microsoft.com/office/drawing/2014/main" id="{95911DCC-C0A5-94E7-CDFD-D2F8A221831F}"/>
              </a:ext>
            </a:extLst>
          </p:cNvPr>
          <p:cNvSpPr/>
          <p:nvPr/>
        </p:nvSpPr>
        <p:spPr>
          <a:xfrm>
            <a:off x="9081654" y="3272343"/>
            <a:ext cx="2643447" cy="46179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Aft>
                <a:spcPts val="200"/>
              </a:spcAft>
              <a:tabLst>
                <a:tab pos="1436688" algn="l"/>
              </a:tabLst>
            </a:pPr>
            <a:r>
              <a:rPr lang="en-GB" sz="1600" dirty="0">
                <a:solidFill>
                  <a:schemeClr val="tx1"/>
                </a:solidFill>
              </a:rPr>
              <a:t>Multi-Table </a:t>
            </a:r>
            <a:r>
              <a:rPr lang="en-GB" sz="1600">
                <a:solidFill>
                  <a:schemeClr val="tx1"/>
                </a:solidFill>
              </a:rPr>
              <a:t>Join Queries</a:t>
            </a:r>
          </a:p>
        </p:txBody>
      </p:sp>
      <p:sp>
        <p:nvSpPr>
          <p:cNvPr id="66" name="Rectangle: Rounded Corners 65">
            <a:extLst>
              <a:ext uri="{FF2B5EF4-FFF2-40B4-BE49-F238E27FC236}">
                <a16:creationId xmlns:a16="http://schemas.microsoft.com/office/drawing/2014/main" id="{A50B2A70-7AD4-8434-8F50-E5495A70B9A7}"/>
              </a:ext>
            </a:extLst>
          </p:cNvPr>
          <p:cNvSpPr/>
          <p:nvPr/>
        </p:nvSpPr>
        <p:spPr>
          <a:xfrm>
            <a:off x="7237731" y="3274543"/>
            <a:ext cx="1733781" cy="461793"/>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200"/>
              </a:spcAft>
              <a:tabLst>
                <a:tab pos="1436688" algn="l"/>
              </a:tabLst>
            </a:pPr>
            <a:r>
              <a:rPr lang="en-GB" sz="1600" b="1" dirty="0">
                <a:solidFill>
                  <a:schemeClr val="tx1"/>
                </a:solidFill>
              </a:rPr>
              <a:t>{{</a:t>
            </a:r>
            <a:r>
              <a:rPr lang="en-GB" sz="1600" b="1" dirty="0" err="1">
                <a:solidFill>
                  <a:schemeClr val="tx1"/>
                </a:solidFill>
              </a:rPr>
              <a:t>val:vhc</a:t>
            </a:r>
            <a:r>
              <a:rPr lang="en-GB" sz="1600" b="1" dirty="0">
                <a:solidFill>
                  <a:schemeClr val="tx1"/>
                </a:solidFill>
              </a:rPr>
              <a:t>--join_frequency_horz.csv[1:28]}}</a:t>
            </a:r>
            <a:endParaRPr lang="en-GB" sz="1600" dirty="0">
              <a:solidFill>
                <a:schemeClr val="tx1"/>
              </a:solidFill>
            </a:endParaRPr>
          </a:p>
        </p:txBody>
      </p:sp>
      <p:pic>
        <p:nvPicPr>
          <p:cNvPr id="70" name="Graphic 69" descr="Aquarius outline">
            <a:extLst>
              <a:ext uri="{FF2B5EF4-FFF2-40B4-BE49-F238E27FC236}">
                <a16:creationId xmlns:a16="http://schemas.microsoft.com/office/drawing/2014/main" id="{EF688CC4-26B9-6396-F7C3-561F011D7A51}"/>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6473398" y="2598555"/>
            <a:ext cx="584145" cy="584145"/>
          </a:xfrm>
          <a:prstGeom prst="rect">
            <a:avLst/>
          </a:prstGeom>
        </p:spPr>
      </p:pic>
      <p:pic>
        <p:nvPicPr>
          <p:cNvPr id="72" name="Graphic 71" descr="Group outline">
            <a:extLst>
              <a:ext uri="{FF2B5EF4-FFF2-40B4-BE49-F238E27FC236}">
                <a16:creationId xmlns:a16="http://schemas.microsoft.com/office/drawing/2014/main" id="{80F3A14B-E846-E372-EB28-E43945E84182}"/>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6524318" y="3221911"/>
            <a:ext cx="498491" cy="498491"/>
          </a:xfrm>
          <a:prstGeom prst="rect">
            <a:avLst/>
          </a:prstGeom>
        </p:spPr>
      </p:pic>
      <p:sp>
        <p:nvSpPr>
          <p:cNvPr id="15" name="Rectangle: Rounded Corners 14">
            <a:extLst>
              <a:ext uri="{FF2B5EF4-FFF2-40B4-BE49-F238E27FC236}">
                <a16:creationId xmlns:a16="http://schemas.microsoft.com/office/drawing/2014/main" id="{19B84277-B701-F00E-3675-2C376B24BE78}"/>
              </a:ext>
            </a:extLst>
          </p:cNvPr>
          <p:cNvSpPr/>
          <p:nvPr/>
        </p:nvSpPr>
        <p:spPr>
          <a:xfrm>
            <a:off x="9033529" y="2027836"/>
            <a:ext cx="2691573" cy="46849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Aft>
                <a:spcPts val="200"/>
              </a:spcAft>
              <a:tabLst>
                <a:tab pos="1436688" algn="l"/>
              </a:tabLst>
            </a:pPr>
            <a:r>
              <a:rPr lang="en-GB" sz="1600">
                <a:solidFill>
                  <a:schemeClr val="tx1"/>
                </a:solidFill>
              </a:rPr>
              <a:t>Annual Statements</a:t>
            </a:r>
          </a:p>
        </p:txBody>
      </p:sp>
      <p:sp>
        <p:nvSpPr>
          <p:cNvPr id="19" name="Rectangle: Rounded Corners 18">
            <a:extLst>
              <a:ext uri="{FF2B5EF4-FFF2-40B4-BE49-F238E27FC236}">
                <a16:creationId xmlns:a16="http://schemas.microsoft.com/office/drawing/2014/main" id="{CC22D301-1BF3-6F71-E4D6-52EAFCF13D15}"/>
              </a:ext>
            </a:extLst>
          </p:cNvPr>
          <p:cNvSpPr/>
          <p:nvPr/>
        </p:nvSpPr>
        <p:spPr>
          <a:xfrm>
            <a:off x="7237725" y="2057204"/>
            <a:ext cx="1725050" cy="47069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200"/>
              </a:spcAft>
              <a:tabLst>
                <a:tab pos="1436688" algn="l"/>
              </a:tabLst>
            </a:pPr>
            <a:r>
              <a:rPr lang="en-GB" sz="1600" b="1" dirty="0">
                <a:solidFill>
                  <a:schemeClr val="tx1"/>
                </a:solidFill>
              </a:rPr>
              <a:t>{{</a:t>
            </a:r>
            <a:r>
              <a:rPr lang="en-GB" sz="1600" b="1" dirty="0" err="1">
                <a:solidFill>
                  <a:schemeClr val="tx1"/>
                </a:solidFill>
              </a:rPr>
              <a:t>val:vhc</a:t>
            </a:r>
            <a:r>
              <a:rPr lang="en-GB" sz="1600" b="1" dirty="0">
                <a:solidFill>
                  <a:schemeClr val="tx1"/>
                </a:solidFill>
              </a:rPr>
              <a:t>--query_counts.csv[1:11]}}B</a:t>
            </a:r>
            <a:endParaRPr lang="en-GB" sz="1600" dirty="0">
              <a:solidFill>
                <a:schemeClr val="tx1"/>
              </a:solidFill>
            </a:endParaRPr>
          </a:p>
        </p:txBody>
      </p:sp>
      <p:pic>
        <p:nvPicPr>
          <p:cNvPr id="21" name="Graphic 20" descr="Internet outline">
            <a:extLst>
              <a:ext uri="{FF2B5EF4-FFF2-40B4-BE49-F238E27FC236}">
                <a16:creationId xmlns:a16="http://schemas.microsoft.com/office/drawing/2014/main" id="{52B8A2CB-89F8-0108-32F6-20D3EFC37B14}"/>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6499834" y="2003176"/>
            <a:ext cx="575773" cy="575773"/>
          </a:xfrm>
          <a:prstGeom prst="rect">
            <a:avLst/>
          </a:prstGeom>
        </p:spPr>
      </p:pic>
      <p:pic>
        <p:nvPicPr>
          <p:cNvPr id="24" name="Graphic 23" descr="Users with solid fill">
            <a:extLst>
              <a:ext uri="{FF2B5EF4-FFF2-40B4-BE49-F238E27FC236}">
                <a16:creationId xmlns:a16="http://schemas.microsoft.com/office/drawing/2014/main" id="{82E8C28F-43DA-2C72-7F7E-3B3396382555}"/>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6543072" y="1447961"/>
            <a:ext cx="460982" cy="460982"/>
          </a:xfrm>
          <a:prstGeom prst="rect">
            <a:avLst/>
          </a:prstGeom>
        </p:spPr>
      </p:pic>
      <p:sp>
        <p:nvSpPr>
          <p:cNvPr id="3" name="Rectangle: Rounded Corners 2">
            <a:extLst>
              <a:ext uri="{FF2B5EF4-FFF2-40B4-BE49-F238E27FC236}">
                <a16:creationId xmlns:a16="http://schemas.microsoft.com/office/drawing/2014/main" id="{02B55EFB-E7A9-779A-3BFB-34978A29B15A}"/>
              </a:ext>
            </a:extLst>
          </p:cNvPr>
          <p:cNvSpPr/>
          <p:nvPr/>
        </p:nvSpPr>
        <p:spPr>
          <a:xfrm>
            <a:off x="1410544" y="2348851"/>
            <a:ext cx="1506287" cy="567539"/>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200"/>
              </a:spcAft>
              <a:tabLst>
                <a:tab pos="1436688" algn="l"/>
              </a:tabLst>
            </a:pPr>
            <a:r>
              <a:rPr lang="en-GB" sz="1600" b="1" dirty="0">
                <a:solidFill>
                  <a:schemeClr val="tx1"/>
                </a:solidFill>
              </a:rPr>
              <a:t>{{</a:t>
            </a:r>
            <a:r>
              <a:rPr lang="en-GB" sz="1600" b="1" dirty="0" err="1">
                <a:solidFill>
                  <a:schemeClr val="tx1"/>
                </a:solidFill>
              </a:rPr>
              <a:t>val:vhc</a:t>
            </a:r>
            <a:r>
              <a:rPr lang="en-GB" sz="1600" b="1" dirty="0">
                <a:solidFill>
                  <a:schemeClr val="tx1"/>
                </a:solidFill>
              </a:rPr>
              <a:t>--system_io_wCOD.csv</a:t>
            </a:r>
            <a:r>
              <a:rPr lang="en-GB" sz="1600" b="1">
                <a:solidFill>
                  <a:schemeClr val="tx1"/>
                </a:solidFill>
              </a:rPr>
              <a:t>[1:1]}}%</a:t>
            </a:r>
            <a:endParaRPr lang="en-GB" sz="1600" dirty="0">
              <a:solidFill>
                <a:schemeClr val="tx1"/>
              </a:solidFill>
            </a:endParaRPr>
          </a:p>
        </p:txBody>
      </p:sp>
    </p:spTree>
    <p:extLst>
      <p:ext uri="{BB962C8B-B14F-4D97-AF65-F5344CB8AC3E}">
        <p14:creationId xmlns:p14="http://schemas.microsoft.com/office/powerpoint/2010/main" val="31442969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EC2C39E-3C73-8A4F-96B5-C98575055B89}"/>
              </a:ext>
            </a:extLst>
          </p:cNvPr>
          <p:cNvSpPr>
            <a:spLocks noGrp="1"/>
          </p:cNvSpPr>
          <p:nvPr>
            <p:ph type="title"/>
          </p:nvPr>
        </p:nvSpPr>
        <p:spPr>
          <a:xfrm>
            <a:off x="457200" y="2112886"/>
            <a:ext cx="7955280" cy="1925714"/>
          </a:xfrm>
        </p:spPr>
        <p:txBody>
          <a:bodyPr/>
          <a:lstStyle/>
          <a:p>
            <a:r>
              <a:rPr lang="en-US" sz="4400" dirty="0"/>
              <a:t>Platform Resource Consumption – COD Adjusted</a:t>
            </a:r>
          </a:p>
        </p:txBody>
      </p:sp>
      <p:sp>
        <p:nvSpPr>
          <p:cNvPr id="6" name="Text Placeholder 5">
            <a:extLst>
              <a:ext uri="{FF2B5EF4-FFF2-40B4-BE49-F238E27FC236}">
                <a16:creationId xmlns:a16="http://schemas.microsoft.com/office/drawing/2014/main" id="{CF9288B1-A9AF-1A44-8753-EFA7AB07B4FB}"/>
              </a:ext>
            </a:extLst>
          </p:cNvPr>
          <p:cNvSpPr>
            <a:spLocks noGrp="1"/>
          </p:cNvSpPr>
          <p:nvPr>
            <p:ph type="body" idx="1"/>
          </p:nvPr>
        </p:nvSpPr>
        <p:spPr>
          <a:xfrm>
            <a:off x="457200" y="4625266"/>
            <a:ext cx="7955280" cy="426794"/>
          </a:xfrm>
        </p:spPr>
        <p:txBody>
          <a:bodyPr/>
          <a:lstStyle/>
          <a:p>
            <a:pPr>
              <a:defRPr>
                <a:solidFill/>
              </a:defRPr>
            </a:pPr>
            <a:r>
              <a:rPr lang="en-IN"/>
              <a:t>(CPU / IO / Disk Utilization)</a:t>
            </a:r>
            <a:endParaRPr/>
          </a:p>
        </p:txBody>
      </p:sp>
    </p:spTree>
    <p:extLst>
      <p:ext uri="{BB962C8B-B14F-4D97-AF65-F5344CB8AC3E}">
        <p14:creationId xmlns:p14="http://schemas.microsoft.com/office/powerpoint/2010/main" val="23871493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86692FF6-2F4A-9240-85A9-BCCEAA4131F2}"/>
              </a:ext>
            </a:extLst>
          </p:cNvPr>
          <p:cNvSpPr>
            <a:spLocks noGrp="1"/>
          </p:cNvSpPr>
          <p:nvPr>
            <p:ph type="subTitle" idx="1"/>
          </p:nvPr>
        </p:nvSpPr>
        <p:spPr/>
        <p:txBody>
          <a:bodyPr/>
          <a:lstStyle/>
          <a:p>
            <a:r>
              <a:rPr lang="en-US" dirty="0">
                <a:solidFill>
                  <a:schemeClr val="accent6"/>
                </a:solidFill>
              </a:rPr>
              <a:t>Identical Charts to Above, but scaled to fit available capacity within 100%</a:t>
            </a:r>
          </a:p>
        </p:txBody>
      </p:sp>
      <p:sp>
        <p:nvSpPr>
          <p:cNvPr id="3" name="Text Placeholder 2">
            <a:extLst>
              <a:ext uri="{FF2B5EF4-FFF2-40B4-BE49-F238E27FC236}">
                <a16:creationId xmlns:a16="http://schemas.microsoft.com/office/drawing/2014/main" id="{3BB7AAE2-06D6-E940-A5E7-E52B2518767C}"/>
              </a:ext>
            </a:extLst>
          </p:cNvPr>
          <p:cNvSpPr>
            <a:spLocks noGrp="1"/>
          </p:cNvSpPr>
          <p:nvPr>
            <p:ph type="body" sz="quarter" idx="10"/>
          </p:nvPr>
        </p:nvSpPr>
        <p:spPr/>
        <p:txBody>
          <a:bodyPr/>
          <a:lstStyle/>
          <a:p>
            <a:r>
              <a:rPr lang="en-US" dirty="0"/>
              <a:t>COD Adjusted</a:t>
            </a:r>
          </a:p>
        </p:txBody>
      </p:sp>
      <p:sp>
        <p:nvSpPr>
          <p:cNvPr id="4" name="TextBox 3">
            <a:extLst>
              <a:ext uri="{FF2B5EF4-FFF2-40B4-BE49-F238E27FC236}">
                <a16:creationId xmlns:a16="http://schemas.microsoft.com/office/drawing/2014/main" id="{06A7845C-D558-CF41-8EA2-582E0B96CCD1}"/>
              </a:ext>
            </a:extLst>
          </p:cNvPr>
          <p:cNvSpPr txBox="1"/>
          <p:nvPr/>
        </p:nvSpPr>
        <p:spPr>
          <a:xfrm>
            <a:off x="4260272" y="4197927"/>
            <a:ext cx="4440639" cy="2031325"/>
          </a:xfrm>
          <a:prstGeom prst="rect">
            <a:avLst/>
          </a:prstGeom>
          <a:noFill/>
        </p:spPr>
        <p:txBody>
          <a:bodyPr wrap="none" rtlCol="0">
            <a:spAutoFit/>
          </a:bodyPr>
          <a:lstStyle/>
          <a:p>
            <a:r>
              <a:rPr lang="en-US" dirty="0"/>
              <a:t>For Example:</a:t>
            </a:r>
          </a:p>
          <a:p>
            <a:pPr marL="285750" indent="-285750">
              <a:buFont typeface="Arial" panose="020B0604020202020204" pitchFamily="34" charset="0"/>
              <a:buChar char="•"/>
            </a:pPr>
            <a:r>
              <a:rPr lang="en-US" dirty="0"/>
              <a:t>Full platform = 100</a:t>
            </a:r>
          </a:p>
          <a:p>
            <a:pPr marL="285750" indent="-285750">
              <a:buFont typeface="Arial" panose="020B0604020202020204" pitchFamily="34" charset="0"/>
              <a:buChar char="•"/>
            </a:pPr>
            <a:r>
              <a:rPr lang="en-US" dirty="0"/>
              <a:t>Usage = 50</a:t>
            </a:r>
          </a:p>
          <a:p>
            <a:pPr marL="285750" indent="-285750">
              <a:buFont typeface="Arial" panose="020B0604020202020204" pitchFamily="34" charset="0"/>
              <a:buChar char="•"/>
            </a:pPr>
            <a:r>
              <a:rPr lang="en-US" dirty="0"/>
              <a:t>COD = 80% (active)</a:t>
            </a:r>
          </a:p>
          <a:p>
            <a:endParaRPr lang="en-US" dirty="0"/>
          </a:p>
          <a:p>
            <a:r>
              <a:rPr lang="en-US" dirty="0"/>
              <a:t>Above slides would show 50% </a:t>
            </a:r>
          </a:p>
          <a:p>
            <a:r>
              <a:rPr lang="en-US" dirty="0"/>
              <a:t>Below slides would show 62.5% (50 ÷ 80)</a:t>
            </a:r>
          </a:p>
        </p:txBody>
      </p:sp>
    </p:spTree>
    <p:extLst>
      <p:ext uri="{BB962C8B-B14F-4D97-AF65-F5344CB8AC3E}">
        <p14:creationId xmlns:p14="http://schemas.microsoft.com/office/powerpoint/2010/main" val="22335775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7C1F050-4696-419B-98E2-CA440E20B29A}"/>
              </a:ext>
            </a:extLst>
          </p:cNvPr>
          <p:cNvSpPr>
            <a:spLocks noGrp="1"/>
          </p:cNvSpPr>
          <p:nvPr>
            <p:ph type="title"/>
          </p:nvPr>
        </p:nvSpPr>
        <p:spPr>
          <a:xfrm>
            <a:off x="457200" y="423862"/>
            <a:ext cx="11277600" cy="1409700"/>
          </a:xfrm>
        </p:spPr>
        <p:txBody>
          <a:bodyPr/>
          <a:lstStyle/>
          <a:p>
            <a:r>
              <a:rPr lang="en-US" dirty="0"/>
              <a:t>System CPU Usage</a:t>
            </a:r>
          </a:p>
        </p:txBody>
      </p:sp>
      <p:sp>
        <p:nvSpPr>
          <p:cNvPr id="21" name="Rectangle 20">
            <a:extLst>
              <a:ext uri="{FF2B5EF4-FFF2-40B4-BE49-F238E27FC236}">
                <a16:creationId xmlns:a16="http://schemas.microsoft.com/office/drawing/2014/main" id="{0076F88A-4898-1743-ADAE-4D4EB6DFDD3D}"/>
              </a:ext>
            </a:extLst>
          </p:cNvPr>
          <p:cNvSpPr>
            <a:spLocks noChangeAspect="1"/>
          </p:cNvSpPr>
          <p:nvPr/>
        </p:nvSpPr>
        <p:spPr>
          <a:xfrm>
            <a:off x="1631582" y="1529040"/>
            <a:ext cx="8758713" cy="437669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a:p>
            <a:r>
              <a:rPr lang="en-US" dirty="0">
                <a:solidFill>
                  <a:schemeClr val="tx1"/>
                </a:solidFill>
              </a:rPr>
              <a:t>{{</a:t>
            </a:r>
            <a:r>
              <a:rPr lang="en-US" dirty="0" err="1">
                <a:solidFill>
                  <a:schemeClr val="tx1"/>
                </a:solidFill>
              </a:rPr>
              <a:t>pic:vhc</a:t>
            </a:r>
            <a:r>
              <a:rPr lang="en-US" dirty="0">
                <a:solidFill>
                  <a:schemeClr val="tx1"/>
                </a:solidFill>
              </a:rPr>
              <a:t>--</a:t>
            </a:r>
            <a:r>
              <a:rPr lang="en-US" dirty="0" err="1">
                <a:solidFill>
                  <a:schemeClr val="tx1"/>
                </a:solidFill>
              </a:rPr>
              <a:t>system_cpu_by_day_stacked_wCOD.png</a:t>
            </a:r>
            <a:r>
              <a:rPr lang="en-US" dirty="0">
                <a:solidFill>
                  <a:schemeClr val="tx1"/>
                </a:solidFill>
              </a:rPr>
              <a:t>}}</a:t>
            </a:r>
          </a:p>
        </p:txBody>
      </p:sp>
      <p:sp>
        <p:nvSpPr>
          <p:cNvPr id="2" name="TextBox 1">
            <a:extLst>
              <a:ext uri="{FF2B5EF4-FFF2-40B4-BE49-F238E27FC236}">
                <a16:creationId xmlns:a16="http://schemas.microsoft.com/office/drawing/2014/main" id="{F6A57C71-AFD2-9341-98F3-6FE214D80E10}"/>
              </a:ext>
            </a:extLst>
          </p:cNvPr>
          <p:cNvSpPr txBox="1"/>
          <p:nvPr/>
        </p:nvSpPr>
        <p:spPr>
          <a:xfrm>
            <a:off x="585787" y="1052438"/>
            <a:ext cx="7670657" cy="369332"/>
          </a:xfrm>
          <a:prstGeom prst="rect">
            <a:avLst/>
          </a:prstGeom>
          <a:noFill/>
        </p:spPr>
        <p:txBody>
          <a:bodyPr wrap="square" rtlCol="0">
            <a:spAutoFit/>
          </a:bodyPr>
          <a:lstStyle/>
          <a:p>
            <a:r>
              <a:rPr lang="en-US" dirty="0"/>
              <a:t>CPU COD Adjusted, Total Active: {{</a:t>
            </a:r>
            <a:r>
              <a:rPr lang="en-US" dirty="0" err="1"/>
              <a:t>val:oap</a:t>
            </a:r>
            <a:r>
              <a:rPr lang="en-US" dirty="0"/>
              <a:t>--</a:t>
            </a:r>
            <a:r>
              <a:rPr lang="en-US" dirty="0" err="1"/>
              <a:t>COD.csv</a:t>
            </a:r>
            <a:r>
              <a:rPr lang="en-US" dirty="0"/>
              <a:t>[3:2]}}%</a:t>
            </a:r>
          </a:p>
        </p:txBody>
      </p:sp>
      <p:sp>
        <p:nvSpPr>
          <p:cNvPr id="6" name="Rectangle 5">
            <a:extLst>
              <a:ext uri="{FF2B5EF4-FFF2-40B4-BE49-F238E27FC236}">
                <a16:creationId xmlns:a16="http://schemas.microsoft.com/office/drawing/2014/main" id="{73E8DF00-0C6D-D749-A660-18F3555E469B}"/>
              </a:ext>
            </a:extLst>
          </p:cNvPr>
          <p:cNvSpPr/>
          <p:nvPr/>
        </p:nvSpPr>
        <p:spPr>
          <a:xfrm>
            <a:off x="1522776" y="1515030"/>
            <a:ext cx="9037642" cy="46220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p:txBody>
      </p:sp>
    </p:spTree>
    <p:custDataLst>
      <p:tags r:id="rId1"/>
    </p:custDataLst>
    <p:extLst>
      <p:ext uri="{BB962C8B-B14F-4D97-AF65-F5344CB8AC3E}">
        <p14:creationId xmlns:p14="http://schemas.microsoft.com/office/powerpoint/2010/main" val="4143341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Teradata">
  <a:themeElements>
    <a:clrScheme name="Teradata">
      <a:dk1>
        <a:srgbClr val="00233C"/>
      </a:dk1>
      <a:lt1>
        <a:srgbClr val="FFFFFF"/>
      </a:lt1>
      <a:dk2>
        <a:srgbClr val="FF5F02"/>
      </a:dk2>
      <a:lt2>
        <a:srgbClr val="CCD3D8"/>
      </a:lt2>
      <a:accent1>
        <a:srgbClr val="3053F3"/>
      </a:accent1>
      <a:accent2>
        <a:srgbClr val="667B8A"/>
      </a:accent2>
      <a:accent3>
        <a:srgbClr val="C3B7F1"/>
      </a:accent3>
      <a:accent4>
        <a:srgbClr val="99A7B1"/>
      </a:accent4>
      <a:accent5>
        <a:srgbClr val="04CE7E"/>
      </a:accent5>
      <a:accent6>
        <a:srgbClr val="334F63"/>
      </a:accent6>
      <a:hlink>
        <a:srgbClr val="00233C"/>
      </a:hlink>
      <a:folHlink>
        <a:srgbClr val="00233C"/>
      </a:folHlink>
    </a:clrScheme>
    <a:fontScheme name="Teradata revised">
      <a:majorFont>
        <a:latin typeface="Inter Light"/>
        <a:ea typeface=""/>
        <a:cs typeface=""/>
      </a:majorFont>
      <a:minorFont>
        <a:latin typeface="Inte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2"/>
        </a:solidFill>
        <a:ln>
          <a:noFill/>
        </a:ln>
      </a:spPr>
      <a:bodyPr rtlCol="0" anchor="t"/>
      <a:lstStyle>
        <a:defPPr algn="l">
          <a:spcAft>
            <a:spcPts val="800"/>
          </a:spcAft>
          <a:defRPr>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gn="l">
          <a:spcAft>
            <a:spcPts val="800"/>
          </a:spcAft>
          <a:defRPr/>
        </a:defPPr>
      </a:lstStyle>
    </a:txDef>
  </a:objectDefaults>
  <a:extraClrSchemeLst/>
  <a:custClrLst>
    <a:custClr name="383838">
      <a:srgbClr val="383838"/>
    </a:custClr>
    <a:custClr name="565656">
      <a:srgbClr val="565656"/>
    </a:custClr>
    <a:custClr name="6c6c6c">
      <a:srgbClr val="6C6C6C"/>
    </a:custClr>
    <a:custClr name="888888">
      <a:srgbClr val="888888"/>
    </a:custClr>
    <a:custClr name="a6a6a6">
      <a:srgbClr val="A6A6A6"/>
    </a:custClr>
    <a:custClr name="c4c4c4">
      <a:srgbClr val="C4C4C4"/>
    </a:custClr>
    <a:custClr name="e1e1e1">
      <a:srgbClr val="E1E1E1"/>
    </a:custClr>
    <a:custClr name="f3f3f3">
      <a:srgbClr val="F3F3F3"/>
    </a:custClr>
  </a:custClrLst>
  <a:extLst>
    <a:ext uri="{05A4C25C-085E-4340-85A3-A5531E510DB2}">
      <thm15:themeFamily xmlns:thm15="http://schemas.microsoft.com/office/thememl/2012/main" name="ter_ppt_template_230801.potx" id="{68641B98-514F-1D41-8D6D-B3CE0A1E7DF3}" vid="{E11A36CB-027A-6941-85E2-1427F5390006}"/>
    </a:ext>
  </a:extLst>
</a:theme>
</file>

<file path=ppt/theme/theme2.xml><?xml version="1.0" encoding="utf-8"?>
<a:theme xmlns:a="http://schemas.openxmlformats.org/drawingml/2006/main" name="Office Theme">
  <a:themeElements>
    <a:clrScheme name="Teradata">
      <a:dk1>
        <a:srgbClr val="00233C"/>
      </a:dk1>
      <a:lt1>
        <a:srgbClr val="FFFFFF"/>
      </a:lt1>
      <a:dk2>
        <a:srgbClr val="FF5F02"/>
      </a:dk2>
      <a:lt2>
        <a:srgbClr val="CCD3D8"/>
      </a:lt2>
      <a:accent1>
        <a:srgbClr val="3053F3"/>
      </a:accent1>
      <a:accent2>
        <a:srgbClr val="667B8A"/>
      </a:accent2>
      <a:accent3>
        <a:srgbClr val="C3B7F1"/>
      </a:accent3>
      <a:accent4>
        <a:srgbClr val="99A7B1"/>
      </a:accent4>
      <a:accent5>
        <a:srgbClr val="04CE7E"/>
      </a:accent5>
      <a:accent6>
        <a:srgbClr val="334F63"/>
      </a:accent6>
      <a:hlink>
        <a:srgbClr val="00233C"/>
      </a:hlink>
      <a:folHlink>
        <a:srgbClr val="00233C"/>
      </a:folHlink>
    </a:clrScheme>
    <a:fontScheme name="Teradata revised">
      <a:majorFont>
        <a:latin typeface="Inter Light"/>
        <a:ea typeface=""/>
        <a:cs typeface=""/>
      </a:majorFont>
      <a:minorFont>
        <a:latin typeface="Inte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Teradata">
      <a:dk1>
        <a:srgbClr val="00233C"/>
      </a:dk1>
      <a:lt1>
        <a:srgbClr val="FFFFFF"/>
      </a:lt1>
      <a:dk2>
        <a:srgbClr val="FF5F02"/>
      </a:dk2>
      <a:lt2>
        <a:srgbClr val="CCD3D8"/>
      </a:lt2>
      <a:accent1>
        <a:srgbClr val="3053F3"/>
      </a:accent1>
      <a:accent2>
        <a:srgbClr val="667B8A"/>
      </a:accent2>
      <a:accent3>
        <a:srgbClr val="C3B7F1"/>
      </a:accent3>
      <a:accent4>
        <a:srgbClr val="99A7B1"/>
      </a:accent4>
      <a:accent5>
        <a:srgbClr val="04CE7E"/>
      </a:accent5>
      <a:accent6>
        <a:srgbClr val="334F63"/>
      </a:accent6>
      <a:hlink>
        <a:srgbClr val="00233C"/>
      </a:hlink>
      <a:folHlink>
        <a:srgbClr val="00233C"/>
      </a:folHlink>
    </a:clrScheme>
    <a:fontScheme name="Teradata revised">
      <a:majorFont>
        <a:latin typeface="Inter Light"/>
        <a:ea typeface=""/>
        <a:cs typeface=""/>
      </a:majorFont>
      <a:minorFont>
        <a:latin typeface="Inte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Teradata</Template>
  <TotalTime>7718</TotalTime>
  <Words>6999</Words>
  <Application>Microsoft Office PowerPoint</Application>
  <PresentationFormat>Widescreen</PresentationFormat>
  <Paragraphs>551</Paragraphs>
  <Slides>48</Slides>
  <Notes>36</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48</vt:i4>
      </vt:variant>
    </vt:vector>
  </HeadingPairs>
  <TitlesOfParts>
    <vt:vector size="57" baseType="lpstr">
      <vt:lpstr>Calibri</vt:lpstr>
      <vt:lpstr>Inter SemiBold</vt:lpstr>
      <vt:lpstr>Inter Light</vt:lpstr>
      <vt:lpstr>Microsoft Sans Serif</vt:lpstr>
      <vt:lpstr>Symbol</vt:lpstr>
      <vt:lpstr>Inter</vt:lpstr>
      <vt:lpstr>Times New Roman</vt:lpstr>
      <vt:lpstr>Arial</vt:lpstr>
      <vt:lpstr>Teradata</vt:lpstr>
      <vt:lpstr>Teradata Vantage Health Check</vt:lpstr>
      <vt:lpstr>Introduction to  Vantage Health Check (VHC)</vt:lpstr>
      <vt:lpstr>PowerPoint Presentation</vt:lpstr>
      <vt:lpstr>Vantage Health Check - Overview</vt:lpstr>
      <vt:lpstr>VHC on a page -- {{val:vhc--intro.csv[1:2]}}: {{val:vhc--intro.csv[1:1]}}</vt:lpstr>
      <vt:lpstr>PowerPoint Presentation</vt:lpstr>
      <vt:lpstr>Platform Resource Consumption – COD Adjusted</vt:lpstr>
      <vt:lpstr>PowerPoint Presentation</vt:lpstr>
      <vt:lpstr>System CPU Usage</vt:lpstr>
      <vt:lpstr>System CPU Usage - HeatMaps </vt:lpstr>
      <vt:lpstr>System Peak CPU Usage - HeatMaps </vt:lpstr>
      <vt:lpstr>System IO Busy</vt:lpstr>
      <vt:lpstr>System IO Busy – HeatMaps</vt:lpstr>
      <vt:lpstr>Disk Consumption: Top 25 Largest Databases</vt:lpstr>
      <vt:lpstr>Query Monitoring</vt:lpstr>
      <vt:lpstr>Database Summary</vt:lpstr>
      <vt:lpstr>PowerPoint Presentation</vt:lpstr>
      <vt:lpstr>Databases with Most Frequent INSERTS/UPDATES/DELETES</vt:lpstr>
      <vt:lpstr>Applications and Data Extracts</vt:lpstr>
      <vt:lpstr>Concurrency Levels</vt:lpstr>
      <vt:lpstr>Daily Activity Throughput</vt:lpstr>
      <vt:lpstr>Query Delay Time</vt:lpstr>
      <vt:lpstr>Top 25 Users By Query Count</vt:lpstr>
      <vt:lpstr>Workload Management</vt:lpstr>
      <vt:lpstr>JOIN Frequency</vt:lpstr>
      <vt:lpstr>Allocation by Top 50 Databases – CPU</vt:lpstr>
      <vt:lpstr>Allocation by Top 50 Databases – IO GB / Throughput</vt:lpstr>
      <vt:lpstr>Feature Usage</vt:lpstr>
      <vt:lpstr>Feature Usage – Top 25 by Frequency</vt:lpstr>
      <vt:lpstr>Feature Usage – Top 25 by CPU  </vt:lpstr>
      <vt:lpstr>ClearScape Feature Usage by Frequency</vt:lpstr>
      <vt:lpstr>Feature Usage – Unused Features </vt:lpstr>
      <vt:lpstr>Backup Slides</vt:lpstr>
      <vt:lpstr>System CPU Usage - HeatMaps </vt:lpstr>
      <vt:lpstr>System Peak CPU Usage - HeatMaps </vt:lpstr>
      <vt:lpstr>System IO Busy</vt:lpstr>
      <vt:lpstr>System IO Busy – HeatMaps</vt:lpstr>
      <vt:lpstr>Allocation by Top 50 Databases – IO Count</vt:lpstr>
      <vt:lpstr>Daily Data Transfers</vt:lpstr>
      <vt:lpstr>Feature Usage – By Subcategory</vt:lpstr>
      <vt:lpstr>Feature Usage – By Solution Type</vt:lpstr>
      <vt:lpstr>Feature Usage – By Objective</vt:lpstr>
      <vt:lpstr>ClearScape Feature Usage By Sub-Category</vt:lpstr>
      <vt:lpstr>ClearScape Statement Count &amp; CPU By Date</vt:lpstr>
      <vt:lpstr>Disk Consumption: Top 25 Largest Databases</vt:lpstr>
      <vt:lpstr>Constraint Analysis</vt:lpstr>
      <vt:lpstr>Constraint Analysis</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Before you begin: Inter typeface test</dc:title>
  <dc:subject/>
  <dc:creator>Tonnu, Chanel</dc:creator>
  <cp:keywords/>
  <dc:description/>
  <cp:lastModifiedBy>Munir, Hassan</cp:lastModifiedBy>
  <cp:revision>142</cp:revision>
  <dcterms:created xsi:type="dcterms:W3CDTF">2023-09-29T21:44:38Z</dcterms:created>
  <dcterms:modified xsi:type="dcterms:W3CDTF">2025-04-30T09:37:02Z</dcterms:modified>
  <cp:category/>
</cp:coreProperties>
</file>